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6F33B-99A4-4CC6-8E9E-D84D18ADBB85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5DACF-595D-4DB9-BA44-EC57D8936A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2oh_vbv1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828800"/>
            <a:ext cx="3129964" cy="2973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jdavis</dc:creator>
  <cp:lastModifiedBy>Jennifer Davis</cp:lastModifiedBy>
  <cp:revision>1</cp:revision>
  <dcterms:created xsi:type="dcterms:W3CDTF">2014-03-13T19:12:37Z</dcterms:created>
  <dcterms:modified xsi:type="dcterms:W3CDTF">2015-09-16T18:55:29Z</dcterms:modified>
</cp:coreProperties>
</file>