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4295" r:id="rId1"/>
    <p:sldMasterId id="2147484451" r:id="rId2"/>
  </p:sldMasterIdLst>
  <p:sldIdLst>
    <p:sldId id="256" r:id="rId3"/>
    <p:sldId id="260" r:id="rId4"/>
    <p:sldId id="258" r:id="rId5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54" d="100"/>
          <a:sy n="54" d="100"/>
        </p:scale>
        <p:origin x="1190" y="5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4530"/>
            <a:ext cx="6858000" cy="2387600"/>
          </a:xfrm>
        </p:spPr>
        <p:txBody>
          <a:bodyPr anchor="b">
            <a:normAutofit/>
          </a:bodyPr>
          <a:lstStyle>
            <a:lvl1pPr algn="ctr">
              <a:defRPr sz="45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 algn="ctr">
              <a:buNone/>
              <a:defRPr sz="2100"/>
            </a:lvl2pPr>
            <a:lvl3pPr marL="685800" indent="0" algn="ctr">
              <a:buNone/>
              <a:defRPr sz="1800"/>
            </a:lvl3pPr>
            <a:lvl4pPr marL="1028700" indent="0" algn="ctr">
              <a:buNone/>
              <a:defRPr sz="1500"/>
            </a:lvl4pPr>
            <a:lvl5pPr marL="1371600" indent="0" algn="ctr">
              <a:buNone/>
              <a:defRPr sz="1500"/>
            </a:lvl5pPr>
            <a:lvl6pPr marL="1714500" indent="0" algn="ctr">
              <a:buNone/>
              <a:defRPr sz="1500"/>
            </a:lvl6pPr>
            <a:lvl7pPr marL="2057400" indent="0" algn="ctr">
              <a:buNone/>
              <a:defRPr sz="1500"/>
            </a:lvl7pPr>
            <a:lvl8pPr marL="2400300" indent="0" algn="ctr">
              <a:buNone/>
              <a:defRPr sz="1500"/>
            </a:lvl8pPr>
            <a:lvl9pPr marL="2743200" indent="0" algn="ctr">
              <a:buNone/>
              <a:defRPr sz="15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700B27-DE4C-4B9E-BB11-B9027034A00F}" type="datetimeFigureOut">
              <a:rPr lang="en-US" smtClean="0"/>
              <a:pPr/>
              <a:t>12/27/2015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
              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02219909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DBE609-F3F2-45E6-BD6A-E03A8C86C1AE}" type="datetimeFigureOut">
              <a:rPr lang="en-US" smtClean="0"/>
              <a:t>12/27/2015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
              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606024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0362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0363"/>
            <a:ext cx="5800725" cy="5811837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24AD68-089C-4467-A8F3-EA2BBCA6B44E}" type="datetimeFigureOut">
              <a:rPr lang="en-US" smtClean="0"/>
              <a:t>12/27/2015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
              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7978774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42416" y="2514601"/>
            <a:ext cx="6600451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42416" y="4777380"/>
            <a:ext cx="6600451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700B27-DE4C-4B9E-BB11-B9027034A00F}" type="datetimeFigureOut">
              <a:rPr lang="en-US" smtClean="0"/>
              <a:pPr/>
              <a:t>12/27/2015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
              </a:t>
            </a:r>
            <a:endParaRPr lang="en-US" dirty="0"/>
          </a:p>
        </p:txBody>
      </p:sp>
      <p:sp>
        <p:nvSpPr>
          <p:cNvPr id="9" name="Freeform 8"/>
          <p:cNvSpPr/>
          <p:nvPr/>
        </p:nvSpPr>
        <p:spPr bwMode="auto">
          <a:xfrm>
            <a:off x="-31719" y="4321158"/>
            <a:ext cx="1395473" cy="781781"/>
          </a:xfrm>
          <a:custGeom>
            <a:avLst/>
            <a:gdLst/>
            <a:ahLst/>
            <a:cxnLst/>
            <a:rect l="l" t="t" r="r" b="b"/>
            <a:pathLst>
              <a:path w="8042" h="10000">
                <a:moveTo>
                  <a:pt x="5799" y="10000"/>
                </a:moveTo>
                <a:cubicBezTo>
                  <a:pt x="5880" y="10000"/>
                  <a:pt x="5934" y="9940"/>
                  <a:pt x="5961" y="9880"/>
                </a:cubicBezTo>
                <a:cubicBezTo>
                  <a:pt x="5961" y="9820"/>
                  <a:pt x="5988" y="9820"/>
                  <a:pt x="5988" y="9820"/>
                </a:cubicBezTo>
                <a:lnTo>
                  <a:pt x="8042" y="5260"/>
                </a:lnTo>
                <a:cubicBezTo>
                  <a:pt x="8096" y="5140"/>
                  <a:pt x="8096" y="4901"/>
                  <a:pt x="8042" y="4721"/>
                </a:cubicBezTo>
                <a:lnTo>
                  <a:pt x="5988" y="221"/>
                </a:lnTo>
                <a:cubicBezTo>
                  <a:pt x="5988" y="160"/>
                  <a:pt x="5961" y="160"/>
                  <a:pt x="5961" y="160"/>
                </a:cubicBezTo>
                <a:cubicBezTo>
                  <a:pt x="5934" y="101"/>
                  <a:pt x="5880" y="41"/>
                  <a:pt x="5799" y="41"/>
                </a:cubicBezTo>
                <a:lnTo>
                  <a:pt x="18" y="0"/>
                </a:lnTo>
                <a:cubicBezTo>
                  <a:pt x="12" y="3330"/>
                  <a:pt x="6" y="6661"/>
                  <a:pt x="0" y="9991"/>
                </a:cubicBezTo>
                <a:lnTo>
                  <a:pt x="5799" y="100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23334" y="4529541"/>
            <a:ext cx="584978" cy="3651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40696772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5201" y="624110"/>
            <a:ext cx="6589199" cy="128089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42415" y="2133600"/>
            <a:ext cx="6591985" cy="3777622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C51FCE-E4BB-4680-8E50-3C0E348D2609}" type="datetimeFigureOut">
              <a:rPr lang="en-US" smtClean="0"/>
              <a:t>12/27/2015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
              </a:t>
            </a:r>
            <a:endParaRPr lang="en-US" dirty="0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9770919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2074562"/>
            <a:ext cx="6591985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3581400"/>
            <a:ext cx="6591985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AA073D-A903-47F8-8D16-77642FB0DF1F}" type="datetimeFigureOut">
              <a:rPr lang="en-US" smtClean="0"/>
              <a:t>12/27/2015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
              </a:t>
            </a:r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58" y="3166527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3244140"/>
            <a:ext cx="584978" cy="3651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2202553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942416" y="2136706"/>
            <a:ext cx="3197531" cy="376739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37307" y="2136706"/>
            <a:ext cx="3197093" cy="376739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91FA40-626B-4CA1-85D0-7A9016E395BA}" type="datetimeFigureOut">
              <a:rPr lang="en-US" smtClean="0"/>
              <a:t>12/27/2015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
              </a:t>
            </a:r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787783"/>
            <a:ext cx="584978" cy="3651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45768192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65352" y="2226626"/>
            <a:ext cx="287459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942415" y="2802888"/>
            <a:ext cx="3197532" cy="3105703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6154" y="2223398"/>
            <a:ext cx="28732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333715" y="2799660"/>
            <a:ext cx="3195680" cy="3105703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F425EA-B9DC-48A7-991E-9A82573B1B21}" type="datetimeFigureOut">
              <a:rPr lang="en-US" smtClean="0"/>
              <a:t>12/27/2015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
              </a:t>
            </a:r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787783"/>
            <a:ext cx="584978" cy="3651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3140309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5200" y="624110"/>
            <a:ext cx="6589200" cy="128089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CB97F8-6CEB-469B-AFCC-889F2A2B1D5A}" type="datetimeFigureOut">
              <a:rPr lang="en-US" smtClean="0"/>
              <a:t>12/27/2015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
              </a:t>
            </a:r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452692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A9179F-009E-4FA5-B091-7EBB82A185BD}" type="datetimeFigureOut">
              <a:rPr lang="en-US" smtClean="0"/>
              <a:t>12/27/2015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
              </a:t>
            </a:r>
            <a:endParaRPr lang="en-US" dirty="0"/>
          </a:p>
        </p:txBody>
      </p:sp>
      <p:sp>
        <p:nvSpPr>
          <p:cNvPr id="6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5135137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446088"/>
            <a:ext cx="2629584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43494" y="446089"/>
            <a:ext cx="3790906" cy="5414963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1598613"/>
            <a:ext cx="2629584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665CEB-0076-4E37-B880-BCEA9784DE0A}" type="datetimeFigureOut">
              <a:rPr lang="en-US" smtClean="0"/>
              <a:t>12/27/2015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
              </a:t>
            </a:r>
            <a:endParaRPr lang="en-US" dirty="0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5584214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C51FCE-E4BB-4680-8E50-3C0E348D2609}" type="datetimeFigureOut">
              <a:rPr lang="en-US" smtClean="0"/>
              <a:t>12/27/2015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
              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874652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4800600"/>
            <a:ext cx="6591985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942415" y="634965"/>
            <a:ext cx="6591985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367338"/>
            <a:ext cx="6591985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149E5E-3896-4118-99A7-7B85668F1C5E}" type="datetimeFigureOut">
              <a:rPr lang="en-US" smtClean="0"/>
              <a:t>12/27/2015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
              </a:t>
            </a:r>
            <a:endParaRPr lang="en-US" dirty="0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7501472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609600"/>
            <a:ext cx="6591985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4354046"/>
            <a:ext cx="6591985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0D914D-B099-4142-A885-11F276715148}" type="datetimeFigureOut">
              <a:rPr lang="en-US" smtClean="0"/>
              <a:t>12/27/2015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
              </a:t>
            </a:r>
            <a:endParaRPr lang="en-US" dirty="0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3166527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3244140"/>
            <a:ext cx="584978" cy="3651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63595382"/>
      </p:ext>
    </p:extLst>
  </p:cSld>
  <p:clrMapOvr>
    <a:masterClrMapping/>
  </p:clrMapOvr>
  <p:hf sldNum="0" hdr="0" ftr="0" dt="0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88123" y="609600"/>
            <a:ext cx="6109587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415972" y="3505200"/>
            <a:ext cx="5653888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4354046"/>
            <a:ext cx="6591985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0D914D-B099-4142-A885-11F276715148}" type="datetimeFigureOut">
              <a:rPr lang="en-US" smtClean="0"/>
              <a:t>12/27/2015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
              </a:t>
            </a:r>
            <a:endParaRPr lang="en-US" dirty="0"/>
          </a:p>
        </p:txBody>
      </p:sp>
      <p:sp>
        <p:nvSpPr>
          <p:cNvPr id="19" name="Freeform 11"/>
          <p:cNvSpPr/>
          <p:nvPr/>
        </p:nvSpPr>
        <p:spPr bwMode="auto">
          <a:xfrm flipV="1">
            <a:off x="58" y="3166527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3244140"/>
            <a:ext cx="584978" cy="3651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1808316" y="648005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8169533" y="290530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084570590"/>
      </p:ext>
    </p:extLst>
  </p:cSld>
  <p:clrMapOvr>
    <a:masterClrMapping/>
  </p:clrMapOvr>
  <p:hf sldNum="0" hdr="0" ftr="0" dt="0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2438401"/>
            <a:ext cx="6591985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181600"/>
            <a:ext cx="6591985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0D914D-B099-4142-A885-11F276715148}" type="datetimeFigureOut">
              <a:rPr lang="en-US" smtClean="0"/>
              <a:t>12/27/2015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
              </a:t>
            </a:r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81993615"/>
      </p:ext>
    </p:extLst>
  </p:cSld>
  <p:clrMapOvr>
    <a:masterClrMapping/>
  </p:clrMapOvr>
  <p:hf sldNum="0" hdr="0" ftr="0" dt="0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"/>
          <p:cNvSpPr>
            <a:spLocks noGrp="1"/>
          </p:cNvSpPr>
          <p:nvPr>
            <p:ph type="title"/>
          </p:nvPr>
        </p:nvSpPr>
        <p:spPr>
          <a:xfrm>
            <a:off x="2188123" y="609600"/>
            <a:ext cx="6109587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942415" y="4343400"/>
            <a:ext cx="6688292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181600"/>
            <a:ext cx="6688292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0D914D-B099-4142-A885-11F276715148}" type="datetimeFigureOut">
              <a:rPr lang="en-US" smtClean="0"/>
              <a:t>12/27/2015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
              </a:t>
            </a:r>
            <a:endParaRPr lang="en-US" dirty="0"/>
          </a:p>
        </p:txBody>
      </p:sp>
      <p:sp>
        <p:nvSpPr>
          <p:cNvPr id="20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1808316" y="648005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169533" y="290530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899470316"/>
      </p:ext>
    </p:extLst>
  </p:cSld>
  <p:clrMapOvr>
    <a:masterClrMapping/>
  </p:clrMapOvr>
  <p:hf sldNum="0" hdr="0" ftr="0" dt="0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6" y="627407"/>
            <a:ext cx="6591984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942415" y="4343400"/>
            <a:ext cx="6591985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181600"/>
            <a:ext cx="6591985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0D914D-B099-4142-A885-11F276715148}" type="datetimeFigureOut">
              <a:rPr lang="en-US" smtClean="0"/>
              <a:t>12/27/2015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
              </a:t>
            </a:r>
            <a:endParaRPr lang="en-US" dirty="0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59665228"/>
      </p:ext>
    </p:extLst>
  </p:cSld>
  <p:clrMapOvr>
    <a:masterClrMapping/>
  </p:clrMapOvr>
  <p:hf sldNum="0" hdr="0" ftr="0" dt="0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DBE609-F3F2-45E6-BD6A-E03A8C86C1AE}" type="datetimeFigureOut">
              <a:rPr lang="en-US" smtClean="0"/>
              <a:t>12/27/2015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
              </a:t>
            </a:r>
            <a:endParaRPr lang="en-US" dirty="0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64491243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78535" y="627406"/>
            <a:ext cx="1656132" cy="5283817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42416" y="627406"/>
            <a:ext cx="4716348" cy="5283817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24AD68-089C-4467-A8F3-EA2BBCA6B44E}" type="datetimeFigureOut">
              <a:rPr lang="en-US" smtClean="0"/>
              <a:t>12/27/2015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
              </a:t>
            </a:r>
            <a:endParaRPr lang="en-US" dirty="0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088618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12423"/>
            <a:ext cx="7886700" cy="2851208"/>
          </a:xfrm>
        </p:spPr>
        <p:txBody>
          <a:bodyPr anchor="b">
            <a:normAutofit/>
          </a:bodyPr>
          <a:lstStyle>
            <a:lvl1pPr>
              <a:defRPr sz="45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52634"/>
            <a:ext cx="78867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AA073D-A903-47F8-8D16-77642FB0DF1F}" type="datetimeFigureOut">
              <a:rPr lang="en-US" smtClean="0"/>
              <a:t>12/27/2015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
              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476112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33845" y="1828801"/>
            <a:ext cx="3886200" cy="4351337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8801"/>
            <a:ext cx="3886200" cy="4351337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91FA40-626B-4CA1-85D0-7A9016E395BA}" type="datetimeFigureOut">
              <a:rPr lang="en-US" smtClean="0"/>
              <a:t>12/27/2015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
              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5968984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3845" y="1681851"/>
            <a:ext cx="3867150" cy="825699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3845" y="2507551"/>
            <a:ext cx="3867150" cy="3680525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851"/>
            <a:ext cx="3886201" cy="825698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7551"/>
            <a:ext cx="3886201" cy="3680525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F425EA-B9DC-48A7-991E-9A82573B1B21}" type="datetimeFigureOut">
              <a:rPr lang="en-US" smtClean="0"/>
              <a:t>12/27/2015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
              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4472265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CB97F8-6CEB-469B-AFCC-889F2A2B1D5A}" type="datetimeFigureOut">
              <a:rPr lang="en-US" smtClean="0"/>
              <a:t>12/27/2015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
             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09709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A9179F-009E-4FA5-B091-7EBB82A185BD}" type="datetimeFigureOut">
              <a:rPr lang="en-US" smtClean="0"/>
              <a:t>12/27/2015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
             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50298012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936" y="457201"/>
            <a:ext cx="2948940" cy="1600197"/>
          </a:xfrm>
        </p:spPr>
        <p:txBody>
          <a:bodyPr anchor="b">
            <a:normAutofit/>
          </a:bodyPr>
          <a:lstStyle>
            <a:lvl1pPr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6200" y="990600"/>
            <a:ext cx="4629150" cy="4876800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936" y="2057399"/>
            <a:ext cx="2948940" cy="3810001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20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665CEB-0076-4E37-B880-BCEA9784DE0A}" type="datetimeFigureOut">
              <a:rPr lang="en-US" smtClean="0"/>
              <a:t>12/27/2015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
              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9165284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936" y="457200"/>
            <a:ext cx="2948940" cy="1600200"/>
          </a:xfrm>
        </p:spPr>
        <p:txBody>
          <a:bodyPr anchor="b">
            <a:normAutofit/>
          </a:bodyPr>
          <a:lstStyle>
            <a:lvl1pPr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6200" y="990600"/>
            <a:ext cx="4629150" cy="48768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936" y="2057400"/>
            <a:ext cx="2948940" cy="38100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20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149E5E-3896-4118-99A7-7B85668F1C5E}" type="datetimeFigureOut">
              <a:rPr lang="en-US" smtClean="0"/>
              <a:t>12/27/2015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
              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592367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17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6" Type="http://schemas.openxmlformats.org/officeDocument/2006/relationships/slideLayout" Target="../slideLayouts/slideLayout27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2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2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33845" y="365760"/>
            <a:ext cx="7886700" cy="13255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3845" y="1828801"/>
            <a:ext cx="7886700" cy="43513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25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7E0D914D-B099-4142-A885-11F276715148}" type="datetimeFigureOut">
              <a:rPr lang="en-US" smtClean="0"/>
              <a:t>12/27/2015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25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en-US" smtClean="0"/>
              <a:t>
              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63145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2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287972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296" r:id="rId1"/>
    <p:sldLayoutId id="2147484297" r:id="rId2"/>
    <p:sldLayoutId id="2147484298" r:id="rId3"/>
    <p:sldLayoutId id="2147484299" r:id="rId4"/>
    <p:sldLayoutId id="2147484300" r:id="rId5"/>
    <p:sldLayoutId id="2147484301" r:id="rId6"/>
    <p:sldLayoutId id="2147484302" r:id="rId7"/>
    <p:sldLayoutId id="2147484303" r:id="rId8"/>
    <p:sldLayoutId id="2147484304" r:id="rId9"/>
    <p:sldLayoutId id="2147484305" r:id="rId10"/>
    <p:sldLayoutId id="2147484306" r:id="rId11"/>
  </p:sldLayoutIdLst>
  <p:hf sldNum="0" hdr="0" ft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Wingdings 2" pitchFamily="18" charset="2"/>
        <a:buChar char="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/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Group 35"/>
          <p:cNvGrpSpPr/>
          <p:nvPr/>
        </p:nvGrpSpPr>
        <p:grpSpPr>
          <a:xfrm>
            <a:off x="1" y="228600"/>
            <a:ext cx="1981200" cy="6638628"/>
            <a:chOff x="2487613" y="285750"/>
            <a:chExt cx="2428875" cy="5654676"/>
          </a:xfrm>
        </p:grpSpPr>
        <p:sp>
          <p:nvSpPr>
            <p:cNvPr id="37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8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9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0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1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2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3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4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5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6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7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8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49" name="Group 48"/>
          <p:cNvGrpSpPr/>
          <p:nvPr/>
        </p:nvGrpSpPr>
        <p:grpSpPr>
          <a:xfrm>
            <a:off x="20421" y="285"/>
            <a:ext cx="1952272" cy="6852968"/>
            <a:chOff x="6627813" y="195717"/>
            <a:chExt cx="1952625" cy="5678034"/>
          </a:xfrm>
        </p:grpSpPr>
        <p:sp>
          <p:nvSpPr>
            <p:cNvPr id="50" name="Freeform 27"/>
            <p:cNvSpPr/>
            <p:nvPr/>
          </p:nvSpPr>
          <p:spPr bwMode="auto">
            <a:xfrm>
              <a:off x="6627813" y="195717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1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2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3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4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5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6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7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8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9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60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61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62" name="Rectangle 61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945200" y="624110"/>
            <a:ext cx="6589200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2133600"/>
            <a:ext cx="6591985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772400" y="6135089"/>
            <a:ext cx="766380" cy="3701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0D914D-B099-4142-A885-11F276715148}" type="datetimeFigureOut">
              <a:rPr lang="en-US" smtClean="0"/>
              <a:t>12/27/2015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42415" y="6135809"/>
            <a:ext cx="57164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
              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11228" y="787783"/>
            <a:ext cx="58497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386733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452" r:id="rId1"/>
    <p:sldLayoutId id="2147484453" r:id="rId2"/>
    <p:sldLayoutId id="2147484454" r:id="rId3"/>
    <p:sldLayoutId id="2147484455" r:id="rId4"/>
    <p:sldLayoutId id="2147484456" r:id="rId5"/>
    <p:sldLayoutId id="2147484457" r:id="rId6"/>
    <p:sldLayoutId id="2147484458" r:id="rId7"/>
    <p:sldLayoutId id="2147484459" r:id="rId8"/>
    <p:sldLayoutId id="2147484460" r:id="rId9"/>
    <p:sldLayoutId id="2147484461" r:id="rId10"/>
    <p:sldLayoutId id="2147484462" r:id="rId11"/>
    <p:sldLayoutId id="2147484463" r:id="rId12"/>
    <p:sldLayoutId id="2147484464" r:id="rId13"/>
    <p:sldLayoutId id="2147484465" r:id="rId14"/>
    <p:sldLayoutId id="2147484466" r:id="rId15"/>
    <p:sldLayoutId id="2147484467" r:id="rId16"/>
  </p:sldLayoutIdLst>
  <p:hf sldNum="0" hdr="0" ftr="0" dt="0"/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9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Garfield Park Conservatory</a:t>
            </a:r>
            <a:endParaRPr lang="en-US" dirty="0"/>
          </a:p>
        </p:txBody>
      </p:sp>
      <p:sp>
        <p:nvSpPr>
          <p:cNvPr id="2" name="Content Placeholder 1"/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r>
              <a:rPr lang="en-US" sz="2100" dirty="0">
                <a:solidFill>
                  <a:srgbClr val="0070C0"/>
                </a:solidFill>
              </a:rPr>
              <a:t>Opened in 1874 and is a botanical </a:t>
            </a:r>
            <a:r>
              <a:rPr lang="en-US" sz="2100" dirty="0" smtClean="0">
                <a:solidFill>
                  <a:srgbClr val="0070C0"/>
                </a:solidFill>
              </a:rPr>
              <a:t>treasure</a:t>
            </a:r>
            <a:endParaRPr lang="en-US" sz="2100" dirty="0">
              <a:solidFill>
                <a:srgbClr val="0070C0"/>
              </a:solidFill>
            </a:endParaRP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528246" y="1489841"/>
            <a:ext cx="6259457" cy="4171951"/>
          </a:xfrm>
        </p:spPr>
      </p:pic>
    </p:spTree>
    <p:extLst>
      <p:ext uri="{BB962C8B-B14F-4D97-AF65-F5344CB8AC3E}">
        <p14:creationId xmlns:p14="http://schemas.microsoft.com/office/powerpoint/2010/main" val="2916045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Glass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4450" y="400050"/>
            <a:ext cx="7829549" cy="59293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9824531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5"/>
          <p:cNvPicPr>
            <a:picLocks noGrp="1" noChangeAspect="1"/>
          </p:cNvPicPr>
          <p:nvPr>
            <p:ph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03439" y="0"/>
            <a:ext cx="5300133" cy="6858000"/>
          </a:xfrm>
        </p:spPr>
      </p:pic>
    </p:spTree>
    <p:extLst>
      <p:ext uri="{BB962C8B-B14F-4D97-AF65-F5344CB8AC3E}">
        <p14:creationId xmlns:p14="http://schemas.microsoft.com/office/powerpoint/2010/main" val="2550759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HDOfficeLightV0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Wisp">
  <a:themeElements>
    <a:clrScheme name="Wisp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235</TotalTime>
  <Words>11</Words>
  <Application>Microsoft Office PowerPoint</Application>
  <PresentationFormat>On-screen Show (4:3)</PresentationFormat>
  <Paragraphs>2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3</vt:i4>
      </vt:variant>
    </vt:vector>
  </HeadingPairs>
  <TitlesOfParts>
    <vt:vector size="11" baseType="lpstr">
      <vt:lpstr>Arial</vt:lpstr>
      <vt:lpstr>Calibri</vt:lpstr>
      <vt:lpstr>Calibri Light</vt:lpstr>
      <vt:lpstr>Century Gothic</vt:lpstr>
      <vt:lpstr>Wingdings 2</vt:lpstr>
      <vt:lpstr>Wingdings 3</vt:lpstr>
      <vt:lpstr>HDOfficeLightV0</vt:lpstr>
      <vt:lpstr>Wisp</vt:lpstr>
      <vt:lpstr>Garfield Park Conservatory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Bernie Halen</dc:creator>
  <cp:lastModifiedBy>Bernie Halen</cp:lastModifiedBy>
  <cp:revision>27</cp:revision>
  <dcterms:created xsi:type="dcterms:W3CDTF">2017-10-15T20:01:29Z</dcterms:created>
  <dcterms:modified xsi:type="dcterms:W3CDTF">2015-12-27T07:48:16Z</dcterms:modified>
</cp:coreProperties>
</file>