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32" r:id="rId1"/>
  </p:sldMasterIdLst>
  <p:sldIdLst>
    <p:sldId id="256" r:id="rId2"/>
    <p:sldId id="257" r:id="rId3"/>
    <p:sldId id="259" r:id="rId4"/>
    <p:sldId id="258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54" d="100"/>
          <a:sy n="54" d="100"/>
        </p:scale>
        <p:origin x="677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0051" y="886984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smtClean="0"/>
              <a:t>1/15/2016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7714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9C37B-1D36-470B-8223-D6C91242EC14}" type="datetimeFigureOut">
              <a:rPr lang="en-US" smtClean="0"/>
              <a:t>1/15/2016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0963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6F52A-A82B-47A2-A83A-8C4C91F2D59F}" type="datetimeFigureOut">
              <a:rPr lang="en-US" smtClean="0"/>
              <a:t>1/15/2016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9535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A7B3-6521-4DCA-87E5-044747A908C1}" type="datetimeFigureOut">
              <a:rPr lang="en-US" smtClean="0"/>
              <a:t>1/15/2016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1366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smtClean="0"/>
              <a:t>1/15/2016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39108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34690-1557-4C89-A502-4959FE7FAD70}" type="datetimeFigureOut">
              <a:rPr lang="en-US" smtClean="0"/>
              <a:t>1/15/2016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3097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D4976-E339-4826-83B7-FBD03F55ECF8}" type="datetimeFigureOut">
              <a:rPr lang="en-US" smtClean="0"/>
              <a:t>1/15/2016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4382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37C31-9E7A-4F99-8774-A0E530DE1A42}" type="datetimeFigureOut">
              <a:rPr lang="en-US" smtClean="0"/>
              <a:t>1/15/2016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142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8504F-A551-4DE0-9316-4DCD1D8CC752}" type="datetimeFigureOut">
              <a:rPr lang="en-US" smtClean="0"/>
              <a:t>1/15/2016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2714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D1BE4249-C0D0-4B06-8692-E8BB871AF643}" type="datetimeFigureOut">
              <a:rPr lang="en-US" smtClean="0"/>
              <a:t>1/15/2016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A7A6979-0714-4377-B894-6BE4C2D6E2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9675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B0DB6-F5C7-45FB-8CF3-31B45F9C2DAC}" type="datetimeFigureOut">
              <a:rPr lang="en-US" smtClean="0"/>
              <a:t>1/15/2016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3246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1160EA64-D806-43AC-9DF2-F8C432F32B4C}" type="datetimeFigureOut">
              <a:rPr lang="en-US" smtClean="0"/>
              <a:t>1/15/2016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24412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hf sldNum="0"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99006" y="0"/>
            <a:ext cx="5392994" cy="626485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7547" y="839761"/>
            <a:ext cx="10058400" cy="3566160"/>
          </a:xfrm>
        </p:spPr>
        <p:txBody>
          <a:bodyPr>
            <a:normAutofit/>
          </a:bodyPr>
          <a:lstStyle/>
          <a:p>
            <a:r>
              <a:rPr lang="en-US" sz="4800" b="1" dirty="0" smtClean="0"/>
              <a:t>Wildlife Experience</a:t>
            </a:r>
            <a:endParaRPr lang="en-US" sz="4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19117" y="4549771"/>
            <a:ext cx="6480895" cy="114300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On safari in Tanzania you will encounter elephants, giraffes, and lions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547" y="266512"/>
            <a:ext cx="3934775" cy="302649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1" name="Left Arrow 10"/>
          <p:cNvSpPr/>
          <p:nvPr/>
        </p:nvSpPr>
        <p:spPr>
          <a:xfrm>
            <a:off x="10834348" y="3715512"/>
            <a:ext cx="1192408" cy="609600"/>
          </a:xfrm>
          <a:prstGeom prst="lef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Tanzania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4684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 smtClean="0"/>
              <a:t>Elephant</a:t>
            </a:r>
            <a:br>
              <a:rPr lang="en-US" sz="4400" dirty="0" smtClean="0"/>
            </a:br>
            <a:r>
              <a:rPr lang="en-US" sz="4400" dirty="0" smtClean="0"/>
              <a:t>(</a:t>
            </a:r>
            <a:r>
              <a:rPr lang="en-US" sz="4400" dirty="0" err="1" smtClean="0"/>
              <a:t>Loxodonta</a:t>
            </a:r>
            <a:r>
              <a:rPr lang="en-US" sz="4400" dirty="0" smtClean="0"/>
              <a:t>)</a:t>
            </a:r>
            <a:endParaRPr lang="en-US" sz="4400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92578" y="394952"/>
            <a:ext cx="7591873" cy="5062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402292"/>
          </a:xfrm>
        </p:spPr>
        <p:txBody>
          <a:bodyPr>
            <a:normAutofit lnSpcReduction="10000"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1900" dirty="0" smtClean="0"/>
              <a:t>Large herbivorous mammal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1900" dirty="0" smtClean="0"/>
              <a:t>Males can reach 13 </a:t>
            </a:r>
            <a:r>
              <a:rPr lang="en-US" sz="1900" dirty="0" err="1" smtClean="0"/>
              <a:t>ft</a:t>
            </a:r>
            <a:r>
              <a:rPr lang="en-US" sz="1900" dirty="0" smtClean="0"/>
              <a:t> tall and weigh 15,000 lbs.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1900" dirty="0" smtClean="0"/>
              <a:t>Large ears help control body temperature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1900" dirty="0" smtClean="0"/>
              <a:t>Trunk used for breathing, lifting and grasping objects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1900" dirty="0" smtClean="0"/>
              <a:t>Their incisors become their tusks used for weapons or tools</a:t>
            </a:r>
          </a:p>
          <a:p>
            <a:pPr marL="342900" indent="-342900">
              <a:buSzPct val="120000"/>
              <a:buBlip>
                <a:blip r:embed="rId3"/>
              </a:buBlip>
            </a:pPr>
            <a:endParaRPr lang="en-US" sz="2000" dirty="0" smtClean="0"/>
          </a:p>
          <a:p>
            <a:pPr marL="342900" indent="-342900">
              <a:buSzPct val="120000"/>
              <a:buBlip>
                <a:blip r:embed="rId3"/>
              </a:buBlip>
            </a:pPr>
            <a:endParaRPr lang="en-US" sz="2000" dirty="0" smtClean="0"/>
          </a:p>
          <a:p>
            <a:pPr marL="342900" indent="-342900">
              <a:buSzPct val="120000"/>
              <a:buBlip>
                <a:blip r:embed="rId3"/>
              </a:buBlip>
            </a:pPr>
            <a:endParaRPr lang="en-US" sz="2000" dirty="0" smtClean="0"/>
          </a:p>
          <a:p>
            <a:pPr>
              <a:buSzPct val="120000"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825665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Giraffe (</a:t>
            </a:r>
            <a:r>
              <a:rPr lang="en-US" dirty="0" err="1" smtClean="0"/>
              <a:t>Garaffa</a:t>
            </a:r>
            <a:r>
              <a:rPr lang="en-US" dirty="0" smtClean="0"/>
              <a:t> Camelopardalis)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1"/>
          </p:nvPr>
        </p:nvSpPr>
        <p:spPr>
          <a:xfrm>
            <a:off x="1097280" y="1845734"/>
            <a:ext cx="4443442" cy="4023360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US" dirty="0" smtClean="0"/>
              <a:t> Tall herbivorous mammal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 smtClean="0"/>
              <a:t> Even-toed hoofed </a:t>
            </a:r>
            <a:r>
              <a:rPr lang="en-US" dirty="0"/>
              <a:t>mammal (ruminant)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 smtClean="0"/>
              <a:t> First believed to be a cross between a leopard and a camel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 smtClean="0"/>
              <a:t> Average height is 16-18 feet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 smtClean="0"/>
              <a:t> Main diet – acacia trees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 smtClean="0"/>
              <a:t> Consumes over 45 </a:t>
            </a:r>
            <a:r>
              <a:rPr lang="en-US" dirty="0" err="1" smtClean="0"/>
              <a:t>lbs</a:t>
            </a:r>
            <a:r>
              <a:rPr lang="en-US" dirty="0" smtClean="0"/>
              <a:t> of leaves and twigs in a day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 smtClean="0"/>
              <a:t> Sleeps less than 2 hours per day and can sleep standing for short periods</a:t>
            </a:r>
          </a:p>
          <a:p>
            <a:pPr>
              <a:buSzPct val="200000"/>
              <a:buBlip>
                <a:blip r:embed="rId2"/>
              </a:buBlip>
            </a:pPr>
            <a:endParaRPr lang="en-US" dirty="0" smtClean="0"/>
          </a:p>
          <a:p>
            <a:pPr>
              <a:buSzPct val="200000"/>
              <a:buBlip>
                <a:blip r:embed="rId2"/>
              </a:buBlip>
            </a:pPr>
            <a:endParaRPr lang="en-US" dirty="0" smtClean="0"/>
          </a:p>
          <a:p>
            <a:pPr>
              <a:buSzPct val="200000"/>
              <a:buBlip>
                <a:blip r:embed="rId2"/>
              </a:buBlip>
            </a:pPr>
            <a:endParaRPr lang="en-US" dirty="0" smtClean="0"/>
          </a:p>
          <a:p>
            <a:pPr>
              <a:buSzPct val="200000"/>
              <a:buBlip>
                <a:blip r:embed="rId2"/>
              </a:buBlip>
            </a:pPr>
            <a:endParaRPr lang="en-US" dirty="0" smtClean="0"/>
          </a:p>
          <a:p>
            <a:pPr>
              <a:buSzPct val="200000"/>
              <a:buBlip>
                <a:blip r:embed="rId2"/>
              </a:buBlip>
            </a:pPr>
            <a:endParaRPr lang="en-US" dirty="0" smtClean="0"/>
          </a:p>
          <a:p>
            <a:pPr>
              <a:buSzPct val="200000"/>
              <a:buBlip>
                <a:blip r:embed="rId2"/>
              </a:buBlip>
            </a:pPr>
            <a:endParaRPr lang="en-US" dirty="0"/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699166" y="2087639"/>
            <a:ext cx="5451978" cy="363415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48647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0439" y="645979"/>
            <a:ext cx="3200400" cy="2286000"/>
          </a:xfrm>
        </p:spPr>
        <p:txBody>
          <a:bodyPr/>
          <a:lstStyle/>
          <a:p>
            <a:r>
              <a:rPr lang="en-US" dirty="0" smtClean="0"/>
              <a:t>Lion (</a:t>
            </a:r>
            <a:r>
              <a:rPr lang="en-US" dirty="0" err="1" smtClean="0"/>
              <a:t>Panthera</a:t>
            </a:r>
            <a:r>
              <a:rPr lang="en-US" dirty="0" smtClean="0"/>
              <a:t> Leo)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457199" y="2926080"/>
            <a:ext cx="3303639" cy="3379124"/>
          </a:xfrm>
        </p:spPr>
        <p:txBody>
          <a:bodyPr>
            <a:norm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200" dirty="0" smtClean="0"/>
              <a:t>Carnivorous mammal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200" dirty="0" smtClean="0"/>
              <a:t>Second largest living cat after the tiger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200" dirty="0" smtClean="0"/>
              <a:t>Nocturnal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200" dirty="0" smtClean="0"/>
              <a:t>Can weigh up to 500 lbs.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200" dirty="0" smtClean="0"/>
              <a:t>Lifespan is 10 to 14 years</a:t>
            </a:r>
            <a:endParaRPr lang="en-US" sz="2800" dirty="0" smtClean="0"/>
          </a:p>
          <a:p>
            <a:pPr marL="285750" indent="-285750">
              <a:buBlip>
                <a:blip r:embed="rId2"/>
              </a:buBlip>
            </a:pPr>
            <a:endParaRPr lang="en-US" sz="2800" dirty="0" smtClean="0"/>
          </a:p>
          <a:p>
            <a:pPr marL="285750" indent="-285750">
              <a:buSzPct val="155000"/>
              <a:buBlip>
                <a:blip r:embed="rId2"/>
              </a:buBlip>
            </a:pPr>
            <a:endParaRPr lang="en-US" dirty="0"/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555208" y="754621"/>
            <a:ext cx="7177368" cy="48684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91789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458</TotalTime>
  <Words>152</Words>
  <Application>Microsoft Office PowerPoint</Application>
  <PresentationFormat>Widescreen</PresentationFormat>
  <Paragraphs>29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Wingdings</vt:lpstr>
      <vt:lpstr>Retrospect</vt:lpstr>
      <vt:lpstr>Wildlife Experience</vt:lpstr>
      <vt:lpstr>Elephant (Loxodonta)</vt:lpstr>
      <vt:lpstr>Giraffe (Garaffa Camelopardalis)</vt:lpstr>
      <vt:lpstr>Lion (Panthera Leo)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Tanzania Wildlife</dc:title>
  <dc:creator>Student Name</dc:creator>
  <cp:lastModifiedBy>Student Name</cp:lastModifiedBy>
  <cp:revision>31</cp:revision>
  <dcterms:created xsi:type="dcterms:W3CDTF">2016-01-05T21:33:15Z</dcterms:created>
  <dcterms:modified xsi:type="dcterms:W3CDTF">2016-01-16T01:18:51Z</dcterms:modified>
</cp:coreProperties>
</file>