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2"/>
    <p:sldId id="261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AECF28-F92B-474E-BEB9-46F19E54ABD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EA9DD60F-8993-415C-A5E9-9DCEB9F6021E}">
      <dgm:prSet/>
      <dgm:spPr/>
      <dgm:t>
        <a:bodyPr/>
        <a:lstStyle/>
        <a:p>
          <a:pPr rtl="0"/>
          <a:r>
            <a:rPr lang="en-US" smtClean="0"/>
            <a:t>Monounsaturated fat</a:t>
          </a:r>
          <a:endParaRPr lang="en-US"/>
        </a:p>
      </dgm:t>
    </dgm:pt>
    <dgm:pt modelId="{D0A32EE1-8CC2-4DCF-A5B2-BC62705F3756}" type="parTrans" cxnId="{F0BA9AD2-EFB5-4669-B57D-C44FE4FA7602}">
      <dgm:prSet/>
      <dgm:spPr/>
      <dgm:t>
        <a:bodyPr/>
        <a:lstStyle/>
        <a:p>
          <a:endParaRPr lang="en-US"/>
        </a:p>
      </dgm:t>
    </dgm:pt>
    <dgm:pt modelId="{A0411600-4A06-46F2-BAC8-5186B053FA5B}" type="sibTrans" cxnId="{F0BA9AD2-EFB5-4669-B57D-C44FE4FA7602}">
      <dgm:prSet/>
      <dgm:spPr/>
      <dgm:t>
        <a:bodyPr/>
        <a:lstStyle/>
        <a:p>
          <a:endParaRPr lang="en-US"/>
        </a:p>
      </dgm:t>
    </dgm:pt>
    <dgm:pt modelId="{64E11D0A-5E7A-4CBB-909E-35777AAEDB05}">
      <dgm:prSet/>
      <dgm:spPr/>
      <dgm:t>
        <a:bodyPr/>
        <a:lstStyle/>
        <a:p>
          <a:pPr rtl="0"/>
          <a:r>
            <a:rPr lang="en-US" smtClean="0"/>
            <a:t>Lowers LDL; may raise HDL</a:t>
          </a:r>
          <a:endParaRPr lang="en-US"/>
        </a:p>
      </dgm:t>
    </dgm:pt>
    <dgm:pt modelId="{A946A841-32EF-4B80-B5C0-DAFD0DD9B0FF}" type="parTrans" cxnId="{8293CD65-897A-4BF9-99D1-0F6E93FFF55B}">
      <dgm:prSet/>
      <dgm:spPr/>
      <dgm:t>
        <a:bodyPr/>
        <a:lstStyle/>
        <a:p>
          <a:endParaRPr lang="en-US"/>
        </a:p>
      </dgm:t>
    </dgm:pt>
    <dgm:pt modelId="{BC918CAA-57B3-4E00-82F4-6AC140B61180}" type="sibTrans" cxnId="{8293CD65-897A-4BF9-99D1-0F6E93FFF55B}">
      <dgm:prSet/>
      <dgm:spPr/>
      <dgm:t>
        <a:bodyPr/>
        <a:lstStyle/>
        <a:p>
          <a:endParaRPr lang="en-US"/>
        </a:p>
      </dgm:t>
    </dgm:pt>
    <dgm:pt modelId="{3D1CE985-43A3-4672-B56E-56BB482DDBC0}">
      <dgm:prSet/>
      <dgm:spPr/>
      <dgm:t>
        <a:bodyPr/>
        <a:lstStyle/>
        <a:p>
          <a:pPr rtl="0"/>
          <a:r>
            <a:rPr lang="en-US" smtClean="0"/>
            <a:t>Almonds, avocados, olive oil, peanuts</a:t>
          </a:r>
          <a:endParaRPr lang="en-US"/>
        </a:p>
      </dgm:t>
    </dgm:pt>
    <dgm:pt modelId="{C5060031-58C2-48D1-911F-E162BE33ACA6}" type="parTrans" cxnId="{38DB045D-F8BB-4665-B506-08FAF01C7775}">
      <dgm:prSet/>
      <dgm:spPr/>
      <dgm:t>
        <a:bodyPr/>
        <a:lstStyle/>
        <a:p>
          <a:endParaRPr lang="en-US"/>
        </a:p>
      </dgm:t>
    </dgm:pt>
    <dgm:pt modelId="{4A439494-C956-4C6B-AE26-AD63481E3740}" type="sibTrans" cxnId="{38DB045D-F8BB-4665-B506-08FAF01C7775}">
      <dgm:prSet/>
      <dgm:spPr/>
      <dgm:t>
        <a:bodyPr/>
        <a:lstStyle/>
        <a:p>
          <a:endParaRPr lang="en-US"/>
        </a:p>
      </dgm:t>
    </dgm:pt>
    <dgm:pt modelId="{598A0351-0947-4A87-8C29-0554765C0F10}">
      <dgm:prSet/>
      <dgm:spPr/>
      <dgm:t>
        <a:bodyPr/>
        <a:lstStyle/>
        <a:p>
          <a:pPr rtl="0"/>
          <a:r>
            <a:rPr lang="en-US" smtClean="0"/>
            <a:t>Polyunsaturated fat</a:t>
          </a:r>
          <a:endParaRPr lang="en-US"/>
        </a:p>
      </dgm:t>
    </dgm:pt>
    <dgm:pt modelId="{521D8E2B-14F6-424D-82C8-FBD883EA1268}" type="parTrans" cxnId="{F6CDC003-7EEC-440F-8D38-79F37F16D52B}">
      <dgm:prSet/>
      <dgm:spPr/>
      <dgm:t>
        <a:bodyPr/>
        <a:lstStyle/>
        <a:p>
          <a:endParaRPr lang="en-US"/>
        </a:p>
      </dgm:t>
    </dgm:pt>
    <dgm:pt modelId="{99C83834-F8EA-4543-B65D-AEDF9DB1BC90}" type="sibTrans" cxnId="{F6CDC003-7EEC-440F-8D38-79F37F16D52B}">
      <dgm:prSet/>
      <dgm:spPr/>
      <dgm:t>
        <a:bodyPr/>
        <a:lstStyle/>
        <a:p>
          <a:endParaRPr lang="en-US"/>
        </a:p>
      </dgm:t>
    </dgm:pt>
    <dgm:pt modelId="{79DB43F3-D0D9-4D31-8985-6181E26BA4F6}">
      <dgm:prSet/>
      <dgm:spPr/>
      <dgm:t>
        <a:bodyPr/>
        <a:lstStyle/>
        <a:p>
          <a:pPr rtl="0"/>
          <a:r>
            <a:rPr lang="en-US" smtClean="0"/>
            <a:t>Lowers LDL; may lower HDL</a:t>
          </a:r>
          <a:endParaRPr lang="en-US"/>
        </a:p>
      </dgm:t>
    </dgm:pt>
    <dgm:pt modelId="{780AD922-0B2F-4759-829C-064836E6B771}" type="parTrans" cxnId="{60EF0478-4C47-4DF9-A56E-BA0C23D28B69}">
      <dgm:prSet/>
      <dgm:spPr/>
      <dgm:t>
        <a:bodyPr/>
        <a:lstStyle/>
        <a:p>
          <a:endParaRPr lang="en-US"/>
        </a:p>
      </dgm:t>
    </dgm:pt>
    <dgm:pt modelId="{3704796C-0D70-435B-9794-DEC0436E371E}" type="sibTrans" cxnId="{60EF0478-4C47-4DF9-A56E-BA0C23D28B69}">
      <dgm:prSet/>
      <dgm:spPr/>
      <dgm:t>
        <a:bodyPr/>
        <a:lstStyle/>
        <a:p>
          <a:endParaRPr lang="en-US"/>
        </a:p>
      </dgm:t>
    </dgm:pt>
    <dgm:pt modelId="{B9261E5F-2791-4610-9988-CECE3732FEBC}">
      <dgm:prSet/>
      <dgm:spPr/>
      <dgm:t>
        <a:bodyPr/>
        <a:lstStyle/>
        <a:p>
          <a:pPr rtl="0"/>
          <a:r>
            <a:rPr lang="en-US" smtClean="0"/>
            <a:t>Salmon, tuna, sesame seeds, soybeans</a:t>
          </a:r>
          <a:endParaRPr lang="en-US"/>
        </a:p>
      </dgm:t>
    </dgm:pt>
    <dgm:pt modelId="{C6E9015D-0DFE-4BC5-9A2D-889508DCA0E2}" type="parTrans" cxnId="{226B914C-ABA5-414A-8FF8-0DC86A16017E}">
      <dgm:prSet/>
      <dgm:spPr/>
      <dgm:t>
        <a:bodyPr/>
        <a:lstStyle/>
        <a:p>
          <a:endParaRPr lang="en-US"/>
        </a:p>
      </dgm:t>
    </dgm:pt>
    <dgm:pt modelId="{2ED83586-C14F-405F-8916-9B8A156C9068}" type="sibTrans" cxnId="{226B914C-ABA5-414A-8FF8-0DC86A16017E}">
      <dgm:prSet/>
      <dgm:spPr/>
      <dgm:t>
        <a:bodyPr/>
        <a:lstStyle/>
        <a:p>
          <a:endParaRPr lang="en-US"/>
        </a:p>
      </dgm:t>
    </dgm:pt>
    <dgm:pt modelId="{BE150142-13E4-4071-967E-2DDD0E431FFD}" type="pres">
      <dgm:prSet presAssocID="{BAAECF28-F92B-474E-BEB9-46F19E54ABD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EB48B003-B599-4E22-B434-B6657460E679}" type="pres">
      <dgm:prSet presAssocID="{EA9DD60F-8993-415C-A5E9-9DCEB9F6021E}" presName="root" presStyleCnt="0"/>
      <dgm:spPr/>
    </dgm:pt>
    <dgm:pt modelId="{EA038C83-8955-4124-B2B2-059384E8B834}" type="pres">
      <dgm:prSet presAssocID="{EA9DD60F-8993-415C-A5E9-9DCEB9F6021E}" presName="rootComposite" presStyleCnt="0"/>
      <dgm:spPr/>
    </dgm:pt>
    <dgm:pt modelId="{7A1839B6-75E8-459A-AA26-09BD616C7FA6}" type="pres">
      <dgm:prSet presAssocID="{EA9DD60F-8993-415C-A5E9-9DCEB9F6021E}" presName="rootText" presStyleLbl="node1" presStyleIdx="0" presStyleCnt="2"/>
      <dgm:spPr/>
      <dgm:t>
        <a:bodyPr/>
        <a:lstStyle/>
        <a:p>
          <a:endParaRPr lang="en-US"/>
        </a:p>
      </dgm:t>
    </dgm:pt>
    <dgm:pt modelId="{7D49049A-0424-4317-8BBA-D7DFDE84F2A7}" type="pres">
      <dgm:prSet presAssocID="{EA9DD60F-8993-415C-A5E9-9DCEB9F6021E}" presName="rootConnector" presStyleLbl="node1" presStyleIdx="0" presStyleCnt="2"/>
      <dgm:spPr/>
      <dgm:t>
        <a:bodyPr/>
        <a:lstStyle/>
        <a:p>
          <a:endParaRPr lang="en-US"/>
        </a:p>
      </dgm:t>
    </dgm:pt>
    <dgm:pt modelId="{ACFBA413-BAF3-406C-9F41-364017BC135A}" type="pres">
      <dgm:prSet presAssocID="{EA9DD60F-8993-415C-A5E9-9DCEB9F6021E}" presName="childShape" presStyleCnt="0"/>
      <dgm:spPr/>
    </dgm:pt>
    <dgm:pt modelId="{621DEAF0-5AAB-46C2-BF73-BC4C048F3B1E}" type="pres">
      <dgm:prSet presAssocID="{A946A841-32EF-4B80-B5C0-DAFD0DD9B0FF}" presName="Name13" presStyleLbl="parChTrans1D2" presStyleIdx="0" presStyleCnt="4"/>
      <dgm:spPr/>
      <dgm:t>
        <a:bodyPr/>
        <a:lstStyle/>
        <a:p>
          <a:endParaRPr lang="en-US"/>
        </a:p>
      </dgm:t>
    </dgm:pt>
    <dgm:pt modelId="{5B9B66BC-D6D1-4212-9120-6D1AFCDC8E01}" type="pres">
      <dgm:prSet presAssocID="{64E11D0A-5E7A-4CBB-909E-35777AAEDB05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F9AEEE-453E-4535-8855-00271DF9F5C9}" type="pres">
      <dgm:prSet presAssocID="{C5060031-58C2-48D1-911F-E162BE33ACA6}" presName="Name13" presStyleLbl="parChTrans1D2" presStyleIdx="1" presStyleCnt="4"/>
      <dgm:spPr/>
      <dgm:t>
        <a:bodyPr/>
        <a:lstStyle/>
        <a:p>
          <a:endParaRPr lang="en-US"/>
        </a:p>
      </dgm:t>
    </dgm:pt>
    <dgm:pt modelId="{CB3466F2-CC28-4A12-BC2B-3A955B76E5FB}" type="pres">
      <dgm:prSet presAssocID="{3D1CE985-43A3-4672-B56E-56BB482DDBC0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647645-E7AD-46F8-BD81-673CC07A39DC}" type="pres">
      <dgm:prSet presAssocID="{598A0351-0947-4A87-8C29-0554765C0F10}" presName="root" presStyleCnt="0"/>
      <dgm:spPr/>
    </dgm:pt>
    <dgm:pt modelId="{15E77D7D-81C5-47D9-806E-014387A3212F}" type="pres">
      <dgm:prSet presAssocID="{598A0351-0947-4A87-8C29-0554765C0F10}" presName="rootComposite" presStyleCnt="0"/>
      <dgm:spPr/>
    </dgm:pt>
    <dgm:pt modelId="{E9E83FFC-0648-4F72-A7BF-5B927AA71CC7}" type="pres">
      <dgm:prSet presAssocID="{598A0351-0947-4A87-8C29-0554765C0F10}" presName="rootText" presStyleLbl="node1" presStyleIdx="1" presStyleCnt="2"/>
      <dgm:spPr/>
      <dgm:t>
        <a:bodyPr/>
        <a:lstStyle/>
        <a:p>
          <a:endParaRPr lang="en-US"/>
        </a:p>
      </dgm:t>
    </dgm:pt>
    <dgm:pt modelId="{A1D55704-FAE4-4AC8-BC74-F07A724338A5}" type="pres">
      <dgm:prSet presAssocID="{598A0351-0947-4A87-8C29-0554765C0F10}" presName="rootConnector" presStyleLbl="node1" presStyleIdx="1" presStyleCnt="2"/>
      <dgm:spPr/>
      <dgm:t>
        <a:bodyPr/>
        <a:lstStyle/>
        <a:p>
          <a:endParaRPr lang="en-US"/>
        </a:p>
      </dgm:t>
    </dgm:pt>
    <dgm:pt modelId="{868C5510-379D-4B20-8205-3D54EBF55F3E}" type="pres">
      <dgm:prSet presAssocID="{598A0351-0947-4A87-8C29-0554765C0F10}" presName="childShape" presStyleCnt="0"/>
      <dgm:spPr/>
    </dgm:pt>
    <dgm:pt modelId="{52E01F3E-B92F-4D65-AD99-2C974716EBB6}" type="pres">
      <dgm:prSet presAssocID="{780AD922-0B2F-4759-829C-064836E6B771}" presName="Name13" presStyleLbl="parChTrans1D2" presStyleIdx="2" presStyleCnt="4"/>
      <dgm:spPr/>
      <dgm:t>
        <a:bodyPr/>
        <a:lstStyle/>
        <a:p>
          <a:endParaRPr lang="en-US"/>
        </a:p>
      </dgm:t>
    </dgm:pt>
    <dgm:pt modelId="{59407434-3424-4B2D-84BE-4DF824D73A3E}" type="pres">
      <dgm:prSet presAssocID="{79DB43F3-D0D9-4D31-8985-6181E26BA4F6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8EF1BD-8EDA-435E-8F91-491D19E0E153}" type="pres">
      <dgm:prSet presAssocID="{C6E9015D-0DFE-4BC5-9A2D-889508DCA0E2}" presName="Name13" presStyleLbl="parChTrans1D2" presStyleIdx="3" presStyleCnt="4"/>
      <dgm:spPr/>
      <dgm:t>
        <a:bodyPr/>
        <a:lstStyle/>
        <a:p>
          <a:endParaRPr lang="en-US"/>
        </a:p>
      </dgm:t>
    </dgm:pt>
    <dgm:pt modelId="{05C2DD01-7F38-4BE2-8AA0-071C223C6912}" type="pres">
      <dgm:prSet presAssocID="{B9261E5F-2791-4610-9988-CECE3732FEBC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86F3BD1-4B07-4F27-96F7-A6521BF49E37}" type="presOf" srcId="{EA9DD60F-8993-415C-A5E9-9DCEB9F6021E}" destId="{7D49049A-0424-4317-8BBA-D7DFDE84F2A7}" srcOrd="1" destOrd="0" presId="urn:microsoft.com/office/officeart/2005/8/layout/hierarchy3"/>
    <dgm:cxn modelId="{A59A0D09-8331-41EA-96C9-188D9DBF7D77}" type="presOf" srcId="{780AD922-0B2F-4759-829C-064836E6B771}" destId="{52E01F3E-B92F-4D65-AD99-2C974716EBB6}" srcOrd="0" destOrd="0" presId="urn:microsoft.com/office/officeart/2005/8/layout/hierarchy3"/>
    <dgm:cxn modelId="{5F5B83F0-E561-4EBF-B069-F5A7BE79290E}" type="presOf" srcId="{BAAECF28-F92B-474E-BEB9-46F19E54ABD3}" destId="{BE150142-13E4-4071-967E-2DDD0E431FFD}" srcOrd="0" destOrd="0" presId="urn:microsoft.com/office/officeart/2005/8/layout/hierarchy3"/>
    <dgm:cxn modelId="{8293CD65-897A-4BF9-99D1-0F6E93FFF55B}" srcId="{EA9DD60F-8993-415C-A5E9-9DCEB9F6021E}" destId="{64E11D0A-5E7A-4CBB-909E-35777AAEDB05}" srcOrd="0" destOrd="0" parTransId="{A946A841-32EF-4B80-B5C0-DAFD0DD9B0FF}" sibTransId="{BC918CAA-57B3-4E00-82F4-6AC140B61180}"/>
    <dgm:cxn modelId="{C5E14231-1139-41DB-935A-743F15B93B00}" type="presOf" srcId="{C6E9015D-0DFE-4BC5-9A2D-889508DCA0E2}" destId="{718EF1BD-8EDA-435E-8F91-491D19E0E153}" srcOrd="0" destOrd="0" presId="urn:microsoft.com/office/officeart/2005/8/layout/hierarchy3"/>
    <dgm:cxn modelId="{BFB04826-B4E3-4D93-AB98-D8CD4384DEF5}" type="presOf" srcId="{79DB43F3-D0D9-4D31-8985-6181E26BA4F6}" destId="{59407434-3424-4B2D-84BE-4DF824D73A3E}" srcOrd="0" destOrd="0" presId="urn:microsoft.com/office/officeart/2005/8/layout/hierarchy3"/>
    <dgm:cxn modelId="{F0BA9AD2-EFB5-4669-B57D-C44FE4FA7602}" srcId="{BAAECF28-F92B-474E-BEB9-46F19E54ABD3}" destId="{EA9DD60F-8993-415C-A5E9-9DCEB9F6021E}" srcOrd="0" destOrd="0" parTransId="{D0A32EE1-8CC2-4DCF-A5B2-BC62705F3756}" sibTransId="{A0411600-4A06-46F2-BAC8-5186B053FA5B}"/>
    <dgm:cxn modelId="{CB8D11FD-D9F9-4C2A-B948-9CDBBE9DD8D4}" type="presOf" srcId="{3D1CE985-43A3-4672-B56E-56BB482DDBC0}" destId="{CB3466F2-CC28-4A12-BC2B-3A955B76E5FB}" srcOrd="0" destOrd="0" presId="urn:microsoft.com/office/officeart/2005/8/layout/hierarchy3"/>
    <dgm:cxn modelId="{F6CDC003-7EEC-440F-8D38-79F37F16D52B}" srcId="{BAAECF28-F92B-474E-BEB9-46F19E54ABD3}" destId="{598A0351-0947-4A87-8C29-0554765C0F10}" srcOrd="1" destOrd="0" parTransId="{521D8E2B-14F6-424D-82C8-FBD883EA1268}" sibTransId="{99C83834-F8EA-4543-B65D-AEDF9DB1BC90}"/>
    <dgm:cxn modelId="{6FA91CCC-6707-4A88-AC4A-75E551DB56B8}" type="presOf" srcId="{B9261E5F-2791-4610-9988-CECE3732FEBC}" destId="{05C2DD01-7F38-4BE2-8AA0-071C223C6912}" srcOrd="0" destOrd="0" presId="urn:microsoft.com/office/officeart/2005/8/layout/hierarchy3"/>
    <dgm:cxn modelId="{8ED8AFD8-2D9F-4249-A8B2-345DB5C14FC2}" type="presOf" srcId="{598A0351-0947-4A87-8C29-0554765C0F10}" destId="{A1D55704-FAE4-4AC8-BC74-F07A724338A5}" srcOrd="1" destOrd="0" presId="urn:microsoft.com/office/officeart/2005/8/layout/hierarchy3"/>
    <dgm:cxn modelId="{FB56BC56-44F7-4505-BA28-0E6D72741BD1}" type="presOf" srcId="{A946A841-32EF-4B80-B5C0-DAFD0DD9B0FF}" destId="{621DEAF0-5AAB-46C2-BF73-BC4C048F3B1E}" srcOrd="0" destOrd="0" presId="urn:microsoft.com/office/officeart/2005/8/layout/hierarchy3"/>
    <dgm:cxn modelId="{2FBDC883-575B-49DA-8137-504C498C8418}" type="presOf" srcId="{598A0351-0947-4A87-8C29-0554765C0F10}" destId="{E9E83FFC-0648-4F72-A7BF-5B927AA71CC7}" srcOrd="0" destOrd="0" presId="urn:microsoft.com/office/officeart/2005/8/layout/hierarchy3"/>
    <dgm:cxn modelId="{226B914C-ABA5-414A-8FF8-0DC86A16017E}" srcId="{598A0351-0947-4A87-8C29-0554765C0F10}" destId="{B9261E5F-2791-4610-9988-CECE3732FEBC}" srcOrd="1" destOrd="0" parTransId="{C6E9015D-0DFE-4BC5-9A2D-889508DCA0E2}" sibTransId="{2ED83586-C14F-405F-8916-9B8A156C9068}"/>
    <dgm:cxn modelId="{FDEDE05B-2371-4737-925F-07601EE59DEF}" type="presOf" srcId="{EA9DD60F-8993-415C-A5E9-9DCEB9F6021E}" destId="{7A1839B6-75E8-459A-AA26-09BD616C7FA6}" srcOrd="0" destOrd="0" presId="urn:microsoft.com/office/officeart/2005/8/layout/hierarchy3"/>
    <dgm:cxn modelId="{1806D5C4-F1E2-44AB-BBF1-C79D29008621}" type="presOf" srcId="{C5060031-58C2-48D1-911F-E162BE33ACA6}" destId="{7AF9AEEE-453E-4535-8855-00271DF9F5C9}" srcOrd="0" destOrd="0" presId="urn:microsoft.com/office/officeart/2005/8/layout/hierarchy3"/>
    <dgm:cxn modelId="{38DB045D-F8BB-4665-B506-08FAF01C7775}" srcId="{EA9DD60F-8993-415C-A5E9-9DCEB9F6021E}" destId="{3D1CE985-43A3-4672-B56E-56BB482DDBC0}" srcOrd="1" destOrd="0" parTransId="{C5060031-58C2-48D1-911F-E162BE33ACA6}" sibTransId="{4A439494-C956-4C6B-AE26-AD63481E3740}"/>
    <dgm:cxn modelId="{3831B45F-D2EE-494A-A383-556683FB8F33}" type="presOf" srcId="{64E11D0A-5E7A-4CBB-909E-35777AAEDB05}" destId="{5B9B66BC-D6D1-4212-9120-6D1AFCDC8E01}" srcOrd="0" destOrd="0" presId="urn:microsoft.com/office/officeart/2005/8/layout/hierarchy3"/>
    <dgm:cxn modelId="{60EF0478-4C47-4DF9-A56E-BA0C23D28B69}" srcId="{598A0351-0947-4A87-8C29-0554765C0F10}" destId="{79DB43F3-D0D9-4D31-8985-6181E26BA4F6}" srcOrd="0" destOrd="0" parTransId="{780AD922-0B2F-4759-829C-064836E6B771}" sibTransId="{3704796C-0D70-435B-9794-DEC0436E371E}"/>
    <dgm:cxn modelId="{C583A628-3A83-47EB-B937-1FACC5368237}" type="presParOf" srcId="{BE150142-13E4-4071-967E-2DDD0E431FFD}" destId="{EB48B003-B599-4E22-B434-B6657460E679}" srcOrd="0" destOrd="0" presId="urn:microsoft.com/office/officeart/2005/8/layout/hierarchy3"/>
    <dgm:cxn modelId="{A3BA49B3-5E11-429D-AE8C-F667F89BD74D}" type="presParOf" srcId="{EB48B003-B599-4E22-B434-B6657460E679}" destId="{EA038C83-8955-4124-B2B2-059384E8B834}" srcOrd="0" destOrd="0" presId="urn:microsoft.com/office/officeart/2005/8/layout/hierarchy3"/>
    <dgm:cxn modelId="{D68990CD-F2A5-4FF5-9D69-736293436D8B}" type="presParOf" srcId="{EA038C83-8955-4124-B2B2-059384E8B834}" destId="{7A1839B6-75E8-459A-AA26-09BD616C7FA6}" srcOrd="0" destOrd="0" presId="urn:microsoft.com/office/officeart/2005/8/layout/hierarchy3"/>
    <dgm:cxn modelId="{8E599173-B55B-4E64-8F17-7FD1A2FE32CA}" type="presParOf" srcId="{EA038C83-8955-4124-B2B2-059384E8B834}" destId="{7D49049A-0424-4317-8BBA-D7DFDE84F2A7}" srcOrd="1" destOrd="0" presId="urn:microsoft.com/office/officeart/2005/8/layout/hierarchy3"/>
    <dgm:cxn modelId="{702C9B7D-0E31-45C5-B265-9440FD047E65}" type="presParOf" srcId="{EB48B003-B599-4E22-B434-B6657460E679}" destId="{ACFBA413-BAF3-406C-9F41-364017BC135A}" srcOrd="1" destOrd="0" presId="urn:microsoft.com/office/officeart/2005/8/layout/hierarchy3"/>
    <dgm:cxn modelId="{71B02A23-E90C-44C1-9F09-5D1A2FCE1C29}" type="presParOf" srcId="{ACFBA413-BAF3-406C-9F41-364017BC135A}" destId="{621DEAF0-5AAB-46C2-BF73-BC4C048F3B1E}" srcOrd="0" destOrd="0" presId="urn:microsoft.com/office/officeart/2005/8/layout/hierarchy3"/>
    <dgm:cxn modelId="{F754F01D-F9D3-4959-9871-84C237699E1A}" type="presParOf" srcId="{ACFBA413-BAF3-406C-9F41-364017BC135A}" destId="{5B9B66BC-D6D1-4212-9120-6D1AFCDC8E01}" srcOrd="1" destOrd="0" presId="urn:microsoft.com/office/officeart/2005/8/layout/hierarchy3"/>
    <dgm:cxn modelId="{1B738FE4-48AB-475B-8D60-8D207B03BEAA}" type="presParOf" srcId="{ACFBA413-BAF3-406C-9F41-364017BC135A}" destId="{7AF9AEEE-453E-4535-8855-00271DF9F5C9}" srcOrd="2" destOrd="0" presId="urn:microsoft.com/office/officeart/2005/8/layout/hierarchy3"/>
    <dgm:cxn modelId="{521C0F28-14EA-44D6-ABEF-26064598A195}" type="presParOf" srcId="{ACFBA413-BAF3-406C-9F41-364017BC135A}" destId="{CB3466F2-CC28-4A12-BC2B-3A955B76E5FB}" srcOrd="3" destOrd="0" presId="urn:microsoft.com/office/officeart/2005/8/layout/hierarchy3"/>
    <dgm:cxn modelId="{60AB0AFF-52FC-49A2-99A3-A0ACBAB14313}" type="presParOf" srcId="{BE150142-13E4-4071-967E-2DDD0E431FFD}" destId="{38647645-E7AD-46F8-BD81-673CC07A39DC}" srcOrd="1" destOrd="0" presId="urn:microsoft.com/office/officeart/2005/8/layout/hierarchy3"/>
    <dgm:cxn modelId="{C8E8965E-4E3F-4AC8-995F-F65BC20964D5}" type="presParOf" srcId="{38647645-E7AD-46F8-BD81-673CC07A39DC}" destId="{15E77D7D-81C5-47D9-806E-014387A3212F}" srcOrd="0" destOrd="0" presId="urn:microsoft.com/office/officeart/2005/8/layout/hierarchy3"/>
    <dgm:cxn modelId="{1C97CB67-B403-4D6A-B6DC-AB744310381A}" type="presParOf" srcId="{15E77D7D-81C5-47D9-806E-014387A3212F}" destId="{E9E83FFC-0648-4F72-A7BF-5B927AA71CC7}" srcOrd="0" destOrd="0" presId="urn:microsoft.com/office/officeart/2005/8/layout/hierarchy3"/>
    <dgm:cxn modelId="{103D237B-C71B-4439-A624-9830A7EF8499}" type="presParOf" srcId="{15E77D7D-81C5-47D9-806E-014387A3212F}" destId="{A1D55704-FAE4-4AC8-BC74-F07A724338A5}" srcOrd="1" destOrd="0" presId="urn:microsoft.com/office/officeart/2005/8/layout/hierarchy3"/>
    <dgm:cxn modelId="{5289B7D0-59AE-483E-99C4-594403C072A2}" type="presParOf" srcId="{38647645-E7AD-46F8-BD81-673CC07A39DC}" destId="{868C5510-379D-4B20-8205-3D54EBF55F3E}" srcOrd="1" destOrd="0" presId="urn:microsoft.com/office/officeart/2005/8/layout/hierarchy3"/>
    <dgm:cxn modelId="{100EF22E-8B12-469B-8053-15E9A356C118}" type="presParOf" srcId="{868C5510-379D-4B20-8205-3D54EBF55F3E}" destId="{52E01F3E-B92F-4D65-AD99-2C974716EBB6}" srcOrd="0" destOrd="0" presId="urn:microsoft.com/office/officeart/2005/8/layout/hierarchy3"/>
    <dgm:cxn modelId="{CB11B724-B19C-4911-846D-14323E50E5FB}" type="presParOf" srcId="{868C5510-379D-4B20-8205-3D54EBF55F3E}" destId="{59407434-3424-4B2D-84BE-4DF824D73A3E}" srcOrd="1" destOrd="0" presId="urn:microsoft.com/office/officeart/2005/8/layout/hierarchy3"/>
    <dgm:cxn modelId="{8F6E436D-98A3-4956-8C7A-DCE50A4CC287}" type="presParOf" srcId="{868C5510-379D-4B20-8205-3D54EBF55F3E}" destId="{718EF1BD-8EDA-435E-8F91-491D19E0E153}" srcOrd="2" destOrd="0" presId="urn:microsoft.com/office/officeart/2005/8/layout/hierarchy3"/>
    <dgm:cxn modelId="{F21F63AE-AC9D-4ED7-BD35-904DD706FEE2}" type="presParOf" srcId="{868C5510-379D-4B20-8205-3D54EBF55F3E}" destId="{05C2DD01-7F38-4BE2-8AA0-071C223C6912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1839B6-75E8-459A-AA26-09BD616C7FA6}">
      <dsp:nvSpPr>
        <dsp:cNvPr id="0" name=""/>
        <dsp:cNvSpPr/>
      </dsp:nvSpPr>
      <dsp:spPr>
        <a:xfrm>
          <a:off x="2667226" y="179"/>
          <a:ext cx="1896329" cy="9481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Monounsaturated fat</a:t>
          </a:r>
          <a:endParaRPr lang="en-US" sz="2000" kern="1200"/>
        </a:p>
      </dsp:txBody>
      <dsp:txXfrm>
        <a:off x="2694997" y="27950"/>
        <a:ext cx="1840787" cy="892622"/>
      </dsp:txXfrm>
    </dsp:sp>
    <dsp:sp modelId="{621DEAF0-5AAB-46C2-BF73-BC4C048F3B1E}">
      <dsp:nvSpPr>
        <dsp:cNvPr id="0" name=""/>
        <dsp:cNvSpPr/>
      </dsp:nvSpPr>
      <dsp:spPr>
        <a:xfrm>
          <a:off x="2856859" y="948344"/>
          <a:ext cx="189632" cy="7111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1123"/>
              </a:lnTo>
              <a:lnTo>
                <a:pt x="189632" y="71112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9B66BC-D6D1-4212-9120-6D1AFCDC8E01}">
      <dsp:nvSpPr>
        <dsp:cNvPr id="0" name=""/>
        <dsp:cNvSpPr/>
      </dsp:nvSpPr>
      <dsp:spPr>
        <a:xfrm>
          <a:off x="3046492" y="1185385"/>
          <a:ext cx="1517063" cy="9481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smtClean="0"/>
            <a:t>Lowers LDL; may raise HDL</a:t>
          </a:r>
          <a:endParaRPr lang="en-US" sz="1800" kern="1200"/>
        </a:p>
      </dsp:txBody>
      <dsp:txXfrm>
        <a:off x="3074263" y="1213156"/>
        <a:ext cx="1461521" cy="892622"/>
      </dsp:txXfrm>
    </dsp:sp>
    <dsp:sp modelId="{7AF9AEEE-453E-4535-8855-00271DF9F5C9}">
      <dsp:nvSpPr>
        <dsp:cNvPr id="0" name=""/>
        <dsp:cNvSpPr/>
      </dsp:nvSpPr>
      <dsp:spPr>
        <a:xfrm>
          <a:off x="2856859" y="948344"/>
          <a:ext cx="189632" cy="18963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96329"/>
              </a:lnTo>
              <a:lnTo>
                <a:pt x="189632" y="189632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3466F2-CC28-4A12-BC2B-3A955B76E5FB}">
      <dsp:nvSpPr>
        <dsp:cNvPr id="0" name=""/>
        <dsp:cNvSpPr/>
      </dsp:nvSpPr>
      <dsp:spPr>
        <a:xfrm>
          <a:off x="3046492" y="2370591"/>
          <a:ext cx="1517063" cy="9481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smtClean="0"/>
            <a:t>Almonds, avocados, olive oil, peanuts</a:t>
          </a:r>
          <a:endParaRPr lang="en-US" sz="1800" kern="1200"/>
        </a:p>
      </dsp:txBody>
      <dsp:txXfrm>
        <a:off x="3074263" y="2398362"/>
        <a:ext cx="1461521" cy="892622"/>
      </dsp:txXfrm>
    </dsp:sp>
    <dsp:sp modelId="{E9E83FFC-0648-4F72-A7BF-5B927AA71CC7}">
      <dsp:nvSpPr>
        <dsp:cNvPr id="0" name=""/>
        <dsp:cNvSpPr/>
      </dsp:nvSpPr>
      <dsp:spPr>
        <a:xfrm>
          <a:off x="5037639" y="179"/>
          <a:ext cx="1896329" cy="9481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Polyunsaturated fat</a:t>
          </a:r>
          <a:endParaRPr lang="en-US" sz="2000" kern="1200"/>
        </a:p>
      </dsp:txBody>
      <dsp:txXfrm>
        <a:off x="5065410" y="27950"/>
        <a:ext cx="1840787" cy="892622"/>
      </dsp:txXfrm>
    </dsp:sp>
    <dsp:sp modelId="{52E01F3E-B92F-4D65-AD99-2C974716EBB6}">
      <dsp:nvSpPr>
        <dsp:cNvPr id="0" name=""/>
        <dsp:cNvSpPr/>
      </dsp:nvSpPr>
      <dsp:spPr>
        <a:xfrm>
          <a:off x="5227272" y="948344"/>
          <a:ext cx="189632" cy="7111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1123"/>
              </a:lnTo>
              <a:lnTo>
                <a:pt x="189632" y="71112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407434-3424-4B2D-84BE-4DF824D73A3E}">
      <dsp:nvSpPr>
        <dsp:cNvPr id="0" name=""/>
        <dsp:cNvSpPr/>
      </dsp:nvSpPr>
      <dsp:spPr>
        <a:xfrm>
          <a:off x="5416905" y="1185385"/>
          <a:ext cx="1517063" cy="9481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smtClean="0"/>
            <a:t>Lowers LDL; may lower HDL</a:t>
          </a:r>
          <a:endParaRPr lang="en-US" sz="1800" kern="1200"/>
        </a:p>
      </dsp:txBody>
      <dsp:txXfrm>
        <a:off x="5444676" y="1213156"/>
        <a:ext cx="1461521" cy="892622"/>
      </dsp:txXfrm>
    </dsp:sp>
    <dsp:sp modelId="{718EF1BD-8EDA-435E-8F91-491D19E0E153}">
      <dsp:nvSpPr>
        <dsp:cNvPr id="0" name=""/>
        <dsp:cNvSpPr/>
      </dsp:nvSpPr>
      <dsp:spPr>
        <a:xfrm>
          <a:off x="5227272" y="948344"/>
          <a:ext cx="189632" cy="18963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96329"/>
              </a:lnTo>
              <a:lnTo>
                <a:pt x="189632" y="189632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C2DD01-7F38-4BE2-8AA0-071C223C6912}">
      <dsp:nvSpPr>
        <dsp:cNvPr id="0" name=""/>
        <dsp:cNvSpPr/>
      </dsp:nvSpPr>
      <dsp:spPr>
        <a:xfrm>
          <a:off x="5416905" y="2370591"/>
          <a:ext cx="1517063" cy="9481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smtClean="0"/>
            <a:t>Salmon, tuna, sesame seeds, soybeans</a:t>
          </a:r>
          <a:endParaRPr lang="en-US" sz="1800" kern="1200"/>
        </a:p>
      </dsp:txBody>
      <dsp:txXfrm>
        <a:off x="5444676" y="2398362"/>
        <a:ext cx="1461521" cy="8926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47931F-D81C-4828-B383-9E1FD56647E4}" type="datetimeFigureOut">
              <a:rPr lang="en-US" smtClean="0"/>
              <a:t>12/8/2015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7E3C8A-2931-4DD3-A872-7CB4B39800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457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7E3C8A-2931-4DD3-A872-7CB4B39800E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24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12/8/2015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diagramLayout" Target="../diagrams/layout1.xml"/><Relationship Id="rId7" Type="http://schemas.openxmlformats.org/officeDocument/2006/relationships/image" Target="../media/image9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en-US" sz="4400" b="1" dirty="0">
                <a:solidFill>
                  <a:schemeClr val="accent1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Good Fats in Our Diet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0143" y="3268169"/>
            <a:ext cx="2171347" cy="20654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241" y="3386664"/>
            <a:ext cx="2341081" cy="194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023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The Good Fats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7755481"/>
              </p:ext>
            </p:extLst>
          </p:nvPr>
        </p:nvGraphicFramePr>
        <p:xfrm>
          <a:off x="-1289709" y="2485702"/>
          <a:ext cx="9601196" cy="3318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Content Placeholder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677" y="2006593"/>
            <a:ext cx="3713523" cy="247568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696" y="3794760"/>
            <a:ext cx="3515970" cy="23439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433647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325</TotalTime>
  <Words>41</Words>
  <Application>Microsoft Office PowerPoint</Application>
  <PresentationFormat>Widescreen</PresentationFormat>
  <Paragraphs>9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Garamond</vt:lpstr>
      <vt:lpstr>MV Boli</vt:lpstr>
      <vt:lpstr>Organic</vt:lpstr>
      <vt:lpstr>Good Fats in Our Diet</vt:lpstr>
      <vt:lpstr>The Good Fats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Good Fats</dc:title>
  <dc:creator>Student Name</dc:creator>
  <cp:lastModifiedBy>Student Name</cp:lastModifiedBy>
  <cp:revision>15</cp:revision>
  <dcterms:created xsi:type="dcterms:W3CDTF">2015-10-09T01:45:53Z</dcterms:created>
  <dcterms:modified xsi:type="dcterms:W3CDTF">2015-12-09T05:06:28Z</dcterms:modified>
</cp:coreProperties>
</file>