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9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8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7931F-D81C-4828-B383-9E1FD56647E4}" type="datetimeFigureOut">
              <a:rPr lang="en-US" smtClean="0"/>
              <a:t>12/8/2015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E3C8A-2931-4DD3-A872-7CB4B3980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57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E3C8A-2931-4DD3-A872-7CB4B39800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4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52665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493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770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07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1826158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7955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67882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934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47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74759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73384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9298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8" pos="594" userDrawn="1">
          <p15:clr>
            <a:srgbClr val="F26B43"/>
          </p15:clr>
        </p15:guide>
        <p15:guide id="9" pos="5400" userDrawn="1">
          <p15:clr>
            <a:srgbClr val="F26B43"/>
          </p15:clr>
        </p15:guide>
        <p15:guide id="10" orient="horz" pos="4008" userDrawn="1">
          <p15:clr>
            <a:srgbClr val="F26B43"/>
          </p15:clr>
        </p15:guide>
        <p15:guide id="11" orient="horz" pos="1440" userDrawn="1">
          <p15:clr>
            <a:srgbClr val="F26B43"/>
          </p15:clr>
        </p15:guide>
        <p15:guide id="12" orient="horz" pos="3720" userDrawn="1">
          <p15:clr>
            <a:srgbClr val="F26B43"/>
          </p15:clr>
        </p15:guide>
        <p15:guide id="13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en-US" dirty="0" smtClean="0"/>
              <a:t>Bad Fats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78" t="47918" r="17434" b="-315"/>
          <a:stretch/>
        </p:blipFill>
        <p:spPr>
          <a:xfrm>
            <a:off x="2629448" y="2148339"/>
            <a:ext cx="4097702" cy="3181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7802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The Bad</a:t>
            </a:r>
            <a:br>
              <a:rPr lang="en-US" dirty="0" smtClean="0">
                <a:solidFill>
                  <a:schemeClr val="accent3"/>
                </a:solidFill>
              </a:rPr>
            </a:br>
            <a:r>
              <a:rPr lang="en-US" dirty="0" smtClean="0">
                <a:solidFill>
                  <a:schemeClr val="accent3"/>
                </a:solidFill>
              </a:rPr>
              <a:t>Fats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 Narrow" panose="020B0606020202030204" pitchFamily="34" charset="0"/>
              </a:rPr>
              <a:t>Saturated fat</a:t>
            </a:r>
          </a:p>
          <a:p>
            <a:pPr lvl="1"/>
            <a:r>
              <a:rPr lang="en-US" sz="2400" dirty="0" smtClean="0">
                <a:latin typeface="Arial Narrow" panose="020B0606020202030204" pitchFamily="34" charset="0"/>
              </a:rPr>
              <a:t>Raises both LDL and HDL</a:t>
            </a:r>
          </a:p>
          <a:p>
            <a:pPr lvl="1"/>
            <a:r>
              <a:rPr lang="en-US" sz="2400" dirty="0" smtClean="0">
                <a:latin typeface="Arial Narrow" panose="020B0606020202030204" pitchFamily="34" charset="0"/>
              </a:rPr>
              <a:t>Chocolate, coconut oil, dairy, red meat</a:t>
            </a:r>
          </a:p>
          <a:p>
            <a:r>
              <a:rPr lang="en-US" sz="2800" dirty="0" smtClean="0">
                <a:latin typeface="Arial Narrow" panose="020B0606020202030204" pitchFamily="34" charset="0"/>
              </a:rPr>
              <a:t>Trans fat</a:t>
            </a:r>
          </a:p>
          <a:p>
            <a:pPr lvl="1"/>
            <a:r>
              <a:rPr lang="en-US" sz="2400" dirty="0" smtClean="0">
                <a:latin typeface="Arial Narrow" panose="020B0606020202030204" pitchFamily="34" charset="0"/>
              </a:rPr>
              <a:t>Raises LDL and lowers HDL</a:t>
            </a:r>
          </a:p>
          <a:p>
            <a:pPr lvl="1"/>
            <a:r>
              <a:rPr lang="en-US" sz="2400" dirty="0" smtClean="0">
                <a:latin typeface="Arial Narrow" panose="020B0606020202030204" pitchFamily="34" charset="0"/>
              </a:rPr>
              <a:t>Hydrogenated vegetable oil, fried foods, baked goods</a:t>
            </a:r>
            <a:endParaRPr lang="en-US" sz="2400" dirty="0"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844" y="269556"/>
            <a:ext cx="3252310" cy="21682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886" y="1874517"/>
            <a:ext cx="1571014" cy="261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17135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331</TotalTime>
  <Words>37</Words>
  <Application>Microsoft Office PowerPoint</Application>
  <PresentationFormat>On-screen Show 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Narrow</vt:lpstr>
      <vt:lpstr>Calibri</vt:lpstr>
      <vt:lpstr>Gill Sans MT</vt:lpstr>
      <vt:lpstr>Impact</vt:lpstr>
      <vt:lpstr>Badge</vt:lpstr>
      <vt:lpstr>Bad Fats </vt:lpstr>
      <vt:lpstr>The Bad Fats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Bad Fats</dc:title>
  <dc:creator>Student Name</dc:creator>
  <cp:lastModifiedBy>Student Name</cp:lastModifiedBy>
  <cp:revision>16</cp:revision>
  <dcterms:created xsi:type="dcterms:W3CDTF">2015-10-09T01:45:53Z</dcterms:created>
  <dcterms:modified xsi:type="dcterms:W3CDTF">2015-12-09T04:43:14Z</dcterms:modified>
</cp:coreProperties>
</file>