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omments/comment1.xml" ContentType="application/vnd.openxmlformats-officedocument.presentationml.comment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omments/comment2.xml" ContentType="application/vnd.openxmlformats-officedocument.presentationml.comments+xml"/>
  <Override PartName="/ppt/comments/comment3.xml" ContentType="application/vnd.openxmlformats-officedocument.presentationml.comments+xml"/>
  <Override PartName="/ppt/comments/comment4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23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tudent Name" initials="SN" lastIdx="12" clrIdx="0">
    <p:extLst>
      <p:ext uri="{19B8F6BF-5375-455C-9EA6-DF929625EA0E}">
        <p15:presenceInfo xmlns:p15="http://schemas.microsoft.com/office/powerpoint/2012/main" userId="125f40238f6e248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9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12-08T17:47:04.951" idx="1">
    <p:pos x="5501" y="461"/>
    <p:text>I added the Green Marble texture fill to the title text.</p:text>
    <p:extLst>
      <p:ext uri="{C676402C-5697-4E1C-873F-D02D1690AC5C}">
        <p15:threadingInfo xmlns:p15="http://schemas.microsoft.com/office/powerpoint/2012/main" timeZoneBias="360"/>
      </p:ext>
    </p:extLst>
  </p:cm>
  <p:cm authorId="1" dt="2015-12-08T17:47:52.299" idx="2">
    <p:pos x="1680" y="2448"/>
    <p:text>I changed the list font color to Light Green.</p:text>
    <p:extLst>
      <p:ext uri="{C676402C-5697-4E1C-873F-D02D1690AC5C}">
        <p15:threadingInfo xmlns:p15="http://schemas.microsoft.com/office/powerpoint/2012/main" timeZoneBias="360"/>
      </p:ext>
    </p:extLst>
  </p:cm>
  <p:cm authorId="1" dt="2015-12-08T17:48:50.272" idx="3">
    <p:pos x="7291" y="1392"/>
    <p:text>I suggest you apply a picture style to this photo.</p:text>
    <p:extLst>
      <p:ext uri="{C676402C-5697-4E1C-873F-D02D1690AC5C}">
        <p15:threadingInfo xmlns:p15="http://schemas.microsoft.com/office/powerpoint/2012/main" timeZoneBias="36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12-08T17:53:43.281" idx="4">
    <p:pos x="7191" y="547"/>
    <p:text>I converted the bulleted list to a Staggered Process SmartArt graphic, changed the color, applied a style, changed the size, and moved it on the slide.</p:text>
    <p:extLst>
      <p:ext uri="{C676402C-5697-4E1C-873F-D02D1690AC5C}">
        <p15:threadingInfo xmlns:p15="http://schemas.microsoft.com/office/powerpoint/2012/main" timeZoneBias="360"/>
      </p:ext>
    </p:extLst>
  </p:cm>
  <p:cm authorId="1" dt="2015-12-08T17:54:49.776" idx="5">
    <p:pos x="5165" y="3053"/>
    <p:text>I changed the capital C to a lowercase c in the word,  Cookware.</p:text>
    <p:extLst>
      <p:ext uri="{C676402C-5697-4E1C-873F-D02D1690AC5C}">
        <p15:threadingInfo xmlns:p15="http://schemas.microsoft.com/office/powerpoint/2012/main" timeZoneBias="360"/>
      </p:ext>
    </p:extLst>
  </p:cm>
  <p:cm authorId="1" dt="2015-12-08T17:56:53.318" idx="6">
    <p:pos x="2254" y="1661"/>
    <p:text>I increased the size of the hiker illustration and moved it.</p:text>
    <p:extLst>
      <p:ext uri="{C676402C-5697-4E1C-873F-D02D1690AC5C}">
        <p15:threadingInfo xmlns:p15="http://schemas.microsoft.com/office/powerpoint/2012/main" timeZoneBias="36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12-08T18:00:05.199" idx="7">
    <p:pos x="3312" y="3034"/>
    <p:text>I changed the title text size to 54 point and changed the color to Black to match the title on Slide 2.</p:text>
    <p:extLst>
      <p:ext uri="{C676402C-5697-4E1C-873F-D02D1690AC5C}">
        <p15:threadingInfo xmlns:p15="http://schemas.microsoft.com/office/powerpoint/2012/main" timeZoneBias="360"/>
      </p:ext>
    </p:extLst>
  </p:cm>
  <p:cm authorId="1" dt="2015-12-08T18:01:14.172" idx="8">
    <p:pos x="6250" y="576"/>
    <p:text>I changed the bulleted list font to Arial, increased the font size to 32 point, and then changed the color to Dark Red.</p:text>
    <p:extLst>
      <p:ext uri="{C676402C-5697-4E1C-873F-D02D1690AC5C}">
        <p15:threadingInfo xmlns:p15="http://schemas.microsoft.com/office/powerpoint/2012/main" timeZoneBias="360"/>
      </p:ext>
    </p:extLst>
  </p:cm>
  <p:cm authorId="1" dt="2015-12-08T18:02:51.485" idx="9">
    <p:pos x="3428" y="336"/>
    <p:text>I added a picture style and changed the border color to Dark Red.</p:text>
    <p:extLst>
      <p:ext uri="{C676402C-5697-4E1C-873F-D02D1690AC5C}">
        <p15:threadingInfo xmlns:p15="http://schemas.microsoft.com/office/powerpoint/2012/main" timeZoneBias="360"/>
      </p:ext>
    </p:extLs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12-08T18:05:05.463" idx="10">
    <p:pos x="7172" y="164"/>
    <p:text>I increased the size of the title text font to 54 point.</p:text>
    <p:extLst>
      <p:ext uri="{C676402C-5697-4E1C-873F-D02D1690AC5C}">
        <p15:threadingInfo xmlns:p15="http://schemas.microsoft.com/office/powerpoint/2012/main" timeZoneBias="360"/>
      </p:ext>
    </p:extLst>
  </p:cm>
  <p:cm authorId="1" dt="2015-12-08T18:05:35.515" idx="11">
    <p:pos x="6162" y="1354"/>
    <p:text>I changed the subtitle text font color to Yellow.</p:text>
    <p:extLst>
      <p:ext uri="{C676402C-5697-4E1C-873F-D02D1690AC5C}">
        <p15:threadingInfo xmlns:p15="http://schemas.microsoft.com/office/powerpoint/2012/main" timeZoneBias="360"/>
      </p:ext>
    </p:extLst>
  </p:cm>
  <p:cm authorId="1" dt="2015-12-08T18:09:48.858" idx="12">
    <p:pos x="3523" y="2988"/>
    <p:text>I added a Right Arrow shape and a semitransparent Dark Red style over your text, Search for a National Park.</p:text>
    <p:extLst>
      <p:ext uri="{C676402C-5697-4E1C-873F-D02D1690AC5C}">
        <p15:threadingInfo xmlns:p15="http://schemas.microsoft.com/office/powerpoint/2012/main" timeZoneBias="360"/>
      </p:ext>
    </p:extLs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AD91AC1-168C-4CF6-B671-5C72D3DBC21B}" type="doc">
      <dgm:prSet loTypeId="urn:microsoft.com/office/officeart/2005/8/layout/vProcess5" loCatId="process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08196AD-C1EC-4787-86B7-CFF435EFFA65}">
      <dgm:prSet/>
      <dgm:spPr/>
      <dgm:t>
        <a:bodyPr/>
        <a:lstStyle/>
        <a:p>
          <a:pPr rtl="0"/>
          <a:r>
            <a:rPr lang="en-US" smtClean="0"/>
            <a:t>Apparel</a:t>
          </a:r>
          <a:endParaRPr lang="en-US"/>
        </a:p>
      </dgm:t>
    </dgm:pt>
    <dgm:pt modelId="{3BD8094C-8A7F-41EA-9E46-2E9A97DB058F}" type="parTrans" cxnId="{FBC7C496-FC90-41F8-9F69-3AA67CFC3206}">
      <dgm:prSet/>
      <dgm:spPr/>
      <dgm:t>
        <a:bodyPr/>
        <a:lstStyle/>
        <a:p>
          <a:endParaRPr lang="en-US"/>
        </a:p>
      </dgm:t>
    </dgm:pt>
    <dgm:pt modelId="{8B4A5AA7-06C0-49A0-B255-84EA9B91C956}" type="sibTrans" cxnId="{FBC7C496-FC90-41F8-9F69-3AA67CFC3206}">
      <dgm:prSet/>
      <dgm:spPr/>
      <dgm:t>
        <a:bodyPr/>
        <a:lstStyle/>
        <a:p>
          <a:endParaRPr lang="en-US"/>
        </a:p>
      </dgm:t>
    </dgm:pt>
    <dgm:pt modelId="{CD03C8C8-073F-4B80-AD50-A2E0FF602D91}">
      <dgm:prSet/>
      <dgm:spPr/>
      <dgm:t>
        <a:bodyPr/>
        <a:lstStyle/>
        <a:p>
          <a:pPr rtl="0"/>
          <a:r>
            <a:rPr lang="en-US" dirty="0" smtClean="0"/>
            <a:t>Footwear</a:t>
          </a:r>
          <a:endParaRPr lang="en-US" dirty="0"/>
        </a:p>
      </dgm:t>
    </dgm:pt>
    <dgm:pt modelId="{8CE601EB-A528-4A7C-AEA7-F201E9B6B3F0}" type="parTrans" cxnId="{C89B0A09-7512-41AD-AEB9-135D7F28B7BF}">
      <dgm:prSet/>
      <dgm:spPr/>
      <dgm:t>
        <a:bodyPr/>
        <a:lstStyle/>
        <a:p>
          <a:endParaRPr lang="en-US"/>
        </a:p>
      </dgm:t>
    </dgm:pt>
    <dgm:pt modelId="{DEEEE89C-27CE-46BE-A30C-C74D90D9C009}" type="sibTrans" cxnId="{C89B0A09-7512-41AD-AEB9-135D7F28B7BF}">
      <dgm:prSet/>
      <dgm:spPr/>
      <dgm:t>
        <a:bodyPr/>
        <a:lstStyle/>
        <a:p>
          <a:endParaRPr lang="en-US"/>
        </a:p>
      </dgm:t>
    </dgm:pt>
    <dgm:pt modelId="{42D53772-EE57-467E-91D8-139A7602673F}">
      <dgm:prSet/>
      <dgm:spPr/>
      <dgm:t>
        <a:bodyPr/>
        <a:lstStyle/>
        <a:p>
          <a:pPr rtl="0"/>
          <a:r>
            <a:rPr lang="en-US" smtClean="0"/>
            <a:t>Sleeping bag</a:t>
          </a:r>
          <a:endParaRPr lang="en-US"/>
        </a:p>
      </dgm:t>
    </dgm:pt>
    <dgm:pt modelId="{07448FD4-6F36-405F-BB9D-72126CC725C1}" type="parTrans" cxnId="{4028D482-1C2B-4E17-A759-5C1D5BAC1131}">
      <dgm:prSet/>
      <dgm:spPr/>
      <dgm:t>
        <a:bodyPr/>
        <a:lstStyle/>
        <a:p>
          <a:endParaRPr lang="en-US"/>
        </a:p>
      </dgm:t>
    </dgm:pt>
    <dgm:pt modelId="{373DE626-CFD4-4894-9B16-1688A6485B4C}" type="sibTrans" cxnId="{4028D482-1C2B-4E17-A759-5C1D5BAC1131}">
      <dgm:prSet/>
      <dgm:spPr/>
      <dgm:t>
        <a:bodyPr/>
        <a:lstStyle/>
        <a:p>
          <a:endParaRPr lang="en-US"/>
        </a:p>
      </dgm:t>
    </dgm:pt>
    <dgm:pt modelId="{C44FF0BE-4860-49AF-B0B4-79229152566F}">
      <dgm:prSet/>
      <dgm:spPr/>
      <dgm:t>
        <a:bodyPr/>
        <a:lstStyle/>
        <a:p>
          <a:pPr rtl="0"/>
          <a:r>
            <a:rPr lang="en-US" smtClean="0"/>
            <a:t>Tent</a:t>
          </a:r>
          <a:endParaRPr lang="en-US"/>
        </a:p>
      </dgm:t>
    </dgm:pt>
    <dgm:pt modelId="{867019B2-62A1-4F02-8A9B-1E07BC14F9DC}" type="parTrans" cxnId="{4CBC4B98-F6AE-4BC2-A090-A877FE3B820E}">
      <dgm:prSet/>
      <dgm:spPr/>
      <dgm:t>
        <a:bodyPr/>
        <a:lstStyle/>
        <a:p>
          <a:endParaRPr lang="en-US"/>
        </a:p>
      </dgm:t>
    </dgm:pt>
    <dgm:pt modelId="{B6961CA9-A2E3-4AB6-A72C-537976EF6110}" type="sibTrans" cxnId="{4CBC4B98-F6AE-4BC2-A090-A877FE3B820E}">
      <dgm:prSet/>
      <dgm:spPr/>
      <dgm:t>
        <a:bodyPr/>
        <a:lstStyle/>
        <a:p>
          <a:endParaRPr lang="en-US"/>
        </a:p>
      </dgm:t>
    </dgm:pt>
    <dgm:pt modelId="{EEABEF23-4D83-4EAC-B242-BC01C0452E17}">
      <dgm:prSet/>
      <dgm:spPr/>
      <dgm:t>
        <a:bodyPr/>
        <a:lstStyle/>
        <a:p>
          <a:pPr rtl="0"/>
          <a:r>
            <a:rPr lang="en-US" dirty="0" smtClean="0"/>
            <a:t>Food and cookware</a:t>
          </a:r>
          <a:endParaRPr lang="en-US" dirty="0"/>
        </a:p>
      </dgm:t>
    </dgm:pt>
    <dgm:pt modelId="{82FBB511-0629-48D3-9964-EF9E8B6DC66F}" type="parTrans" cxnId="{5F038DC5-6206-4536-B56E-E19E3D2EF601}">
      <dgm:prSet/>
      <dgm:spPr/>
      <dgm:t>
        <a:bodyPr/>
        <a:lstStyle/>
        <a:p>
          <a:endParaRPr lang="en-US"/>
        </a:p>
      </dgm:t>
    </dgm:pt>
    <dgm:pt modelId="{09640D64-0FA6-4EDD-B261-11E2CFDAB4A6}" type="sibTrans" cxnId="{5F038DC5-6206-4536-B56E-E19E3D2EF601}">
      <dgm:prSet/>
      <dgm:spPr/>
      <dgm:t>
        <a:bodyPr/>
        <a:lstStyle/>
        <a:p>
          <a:endParaRPr lang="en-US"/>
        </a:p>
      </dgm:t>
    </dgm:pt>
    <dgm:pt modelId="{68F555E1-10E5-472E-8E92-A19509F6AB02}" type="pres">
      <dgm:prSet presAssocID="{AAD91AC1-168C-4CF6-B671-5C72D3DBC21B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5574E3A-6CE6-4488-A590-356FD456F51E}" type="pres">
      <dgm:prSet presAssocID="{AAD91AC1-168C-4CF6-B671-5C72D3DBC21B}" presName="dummyMaxCanvas" presStyleCnt="0">
        <dgm:presLayoutVars/>
      </dgm:prSet>
      <dgm:spPr/>
    </dgm:pt>
    <dgm:pt modelId="{24B6AB06-1BB0-401E-95E5-35F0B1CD2691}" type="pres">
      <dgm:prSet presAssocID="{AAD91AC1-168C-4CF6-B671-5C72D3DBC21B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8EC3FF5-56A9-42BB-8EA1-BF0005FC8012}" type="pres">
      <dgm:prSet presAssocID="{AAD91AC1-168C-4CF6-B671-5C72D3DBC21B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98F7A26-6ABB-40E5-8B16-4FB43E71E165}" type="pres">
      <dgm:prSet presAssocID="{AAD91AC1-168C-4CF6-B671-5C72D3DBC21B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A0EE2F-13E5-493B-A29C-E0A6D0624299}" type="pres">
      <dgm:prSet presAssocID="{AAD91AC1-168C-4CF6-B671-5C72D3DBC21B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7D29A2-769D-4E72-A9F3-28DA1CC3DB2B}" type="pres">
      <dgm:prSet presAssocID="{AAD91AC1-168C-4CF6-B671-5C72D3DBC21B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E49ED00-C7CC-47BB-A020-F37B0B74E7D5}" type="pres">
      <dgm:prSet presAssocID="{AAD91AC1-168C-4CF6-B671-5C72D3DBC21B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690C08-2295-4449-8A3D-D6E89F45195D}" type="pres">
      <dgm:prSet presAssocID="{AAD91AC1-168C-4CF6-B671-5C72D3DBC21B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F859C72-D775-45E6-9C22-470B02A5ACFE}" type="pres">
      <dgm:prSet presAssocID="{AAD91AC1-168C-4CF6-B671-5C72D3DBC21B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1CC4442-50A0-47B0-A3AF-F3EFF8602FE9}" type="pres">
      <dgm:prSet presAssocID="{AAD91AC1-168C-4CF6-B671-5C72D3DBC21B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AC1A47-CD92-43F2-8159-5CC3973397B3}" type="pres">
      <dgm:prSet presAssocID="{AAD91AC1-168C-4CF6-B671-5C72D3DBC21B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988168-4C85-4F56-941A-19F7D72EB543}" type="pres">
      <dgm:prSet presAssocID="{AAD91AC1-168C-4CF6-B671-5C72D3DBC21B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EB6FF1-8841-42B0-A527-44E52444228A}" type="pres">
      <dgm:prSet presAssocID="{AAD91AC1-168C-4CF6-B671-5C72D3DBC21B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A0DDB2-949A-47DF-8B9A-D5D791868A51}" type="pres">
      <dgm:prSet presAssocID="{AAD91AC1-168C-4CF6-B671-5C72D3DBC21B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655CD2-346B-45AB-8589-090687A8506B}" type="pres">
      <dgm:prSet presAssocID="{AAD91AC1-168C-4CF6-B671-5C72D3DBC21B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5A22996-A881-45B6-AFF7-F8291B2AFAEE}" type="presOf" srcId="{AAD91AC1-168C-4CF6-B671-5C72D3DBC21B}" destId="{68F555E1-10E5-472E-8E92-A19509F6AB02}" srcOrd="0" destOrd="0" presId="urn:microsoft.com/office/officeart/2005/8/layout/vProcess5"/>
    <dgm:cxn modelId="{F5B5B4DF-7F3B-4DC3-8C67-9864E8685491}" type="presOf" srcId="{F08196AD-C1EC-4787-86B7-CFF435EFFA65}" destId="{FCAC1A47-CD92-43F2-8159-5CC3973397B3}" srcOrd="1" destOrd="0" presId="urn:microsoft.com/office/officeart/2005/8/layout/vProcess5"/>
    <dgm:cxn modelId="{FBC7C496-FC90-41F8-9F69-3AA67CFC3206}" srcId="{AAD91AC1-168C-4CF6-B671-5C72D3DBC21B}" destId="{F08196AD-C1EC-4787-86B7-CFF435EFFA65}" srcOrd="0" destOrd="0" parTransId="{3BD8094C-8A7F-41EA-9E46-2E9A97DB058F}" sibTransId="{8B4A5AA7-06C0-49A0-B255-84EA9B91C956}"/>
    <dgm:cxn modelId="{81CF3B1F-FA71-4651-BBE5-F28812184FF9}" type="presOf" srcId="{CD03C8C8-073F-4B80-AD50-A2E0FF602D91}" destId="{43988168-4C85-4F56-941A-19F7D72EB543}" srcOrd="1" destOrd="0" presId="urn:microsoft.com/office/officeart/2005/8/layout/vProcess5"/>
    <dgm:cxn modelId="{035E26D0-BACE-4F20-8C73-C3DE416F08FE}" type="presOf" srcId="{B6961CA9-A2E3-4AB6-A72C-537976EF6110}" destId="{F1CC4442-50A0-47B0-A3AF-F3EFF8602FE9}" srcOrd="0" destOrd="0" presId="urn:microsoft.com/office/officeart/2005/8/layout/vProcess5"/>
    <dgm:cxn modelId="{4CBC4B98-F6AE-4BC2-A090-A877FE3B820E}" srcId="{AAD91AC1-168C-4CF6-B671-5C72D3DBC21B}" destId="{C44FF0BE-4860-49AF-B0B4-79229152566F}" srcOrd="3" destOrd="0" parTransId="{867019B2-62A1-4F02-8A9B-1E07BC14F9DC}" sibTransId="{B6961CA9-A2E3-4AB6-A72C-537976EF6110}"/>
    <dgm:cxn modelId="{A6FB93A5-97C8-47C7-A815-C9B34DD7CD62}" type="presOf" srcId="{CD03C8C8-073F-4B80-AD50-A2E0FF602D91}" destId="{C8EC3FF5-56A9-42BB-8EA1-BF0005FC8012}" srcOrd="0" destOrd="0" presId="urn:microsoft.com/office/officeart/2005/8/layout/vProcess5"/>
    <dgm:cxn modelId="{5321B45F-1D3F-45FB-B43D-0F4CB08659F8}" type="presOf" srcId="{C44FF0BE-4860-49AF-B0B4-79229152566F}" destId="{3DA0EE2F-13E5-493B-A29C-E0A6D0624299}" srcOrd="0" destOrd="0" presId="urn:microsoft.com/office/officeart/2005/8/layout/vProcess5"/>
    <dgm:cxn modelId="{6BA89B2A-E98C-444E-BC5B-0CC15B1DB61B}" type="presOf" srcId="{373DE626-CFD4-4894-9B16-1688A6485B4C}" destId="{7F859C72-D775-45E6-9C22-470B02A5ACFE}" srcOrd="0" destOrd="0" presId="urn:microsoft.com/office/officeart/2005/8/layout/vProcess5"/>
    <dgm:cxn modelId="{FD805CFF-A81F-4D7D-84D3-64A44F3F92D7}" type="presOf" srcId="{DEEEE89C-27CE-46BE-A30C-C74D90D9C009}" destId="{56690C08-2295-4449-8A3D-D6E89F45195D}" srcOrd="0" destOrd="0" presId="urn:microsoft.com/office/officeart/2005/8/layout/vProcess5"/>
    <dgm:cxn modelId="{2FAB6501-F2E3-41F7-A014-1478D4A0F973}" type="presOf" srcId="{8B4A5AA7-06C0-49A0-B255-84EA9B91C956}" destId="{7E49ED00-C7CC-47BB-A020-F37B0B74E7D5}" srcOrd="0" destOrd="0" presId="urn:microsoft.com/office/officeart/2005/8/layout/vProcess5"/>
    <dgm:cxn modelId="{5427B4FE-ADCF-4B9F-BCB2-879B606254C4}" type="presOf" srcId="{42D53772-EE57-467E-91D8-139A7602673F}" destId="{298F7A26-6ABB-40E5-8B16-4FB43E71E165}" srcOrd="0" destOrd="0" presId="urn:microsoft.com/office/officeart/2005/8/layout/vProcess5"/>
    <dgm:cxn modelId="{3401A072-0441-47B7-A655-41CB126322EA}" type="presOf" srcId="{F08196AD-C1EC-4787-86B7-CFF435EFFA65}" destId="{24B6AB06-1BB0-401E-95E5-35F0B1CD2691}" srcOrd="0" destOrd="0" presId="urn:microsoft.com/office/officeart/2005/8/layout/vProcess5"/>
    <dgm:cxn modelId="{5F038DC5-6206-4536-B56E-E19E3D2EF601}" srcId="{AAD91AC1-168C-4CF6-B671-5C72D3DBC21B}" destId="{EEABEF23-4D83-4EAC-B242-BC01C0452E17}" srcOrd="4" destOrd="0" parTransId="{82FBB511-0629-48D3-9964-EF9E8B6DC66F}" sibTransId="{09640D64-0FA6-4EDD-B261-11E2CFDAB4A6}"/>
    <dgm:cxn modelId="{619E72B9-996F-4894-A9A9-62174836D044}" type="presOf" srcId="{EEABEF23-4D83-4EAC-B242-BC01C0452E17}" destId="{92655CD2-346B-45AB-8589-090687A8506B}" srcOrd="1" destOrd="0" presId="urn:microsoft.com/office/officeart/2005/8/layout/vProcess5"/>
    <dgm:cxn modelId="{62F8B83E-223F-40FD-AB0B-3C7BD3333670}" type="presOf" srcId="{42D53772-EE57-467E-91D8-139A7602673F}" destId="{62EB6FF1-8841-42B0-A527-44E52444228A}" srcOrd="1" destOrd="0" presId="urn:microsoft.com/office/officeart/2005/8/layout/vProcess5"/>
    <dgm:cxn modelId="{388DAF39-263F-48E7-BB74-716DC1A3732A}" type="presOf" srcId="{EEABEF23-4D83-4EAC-B242-BC01C0452E17}" destId="{BD7D29A2-769D-4E72-A9F3-28DA1CC3DB2B}" srcOrd="0" destOrd="0" presId="urn:microsoft.com/office/officeart/2005/8/layout/vProcess5"/>
    <dgm:cxn modelId="{C89B0A09-7512-41AD-AEB9-135D7F28B7BF}" srcId="{AAD91AC1-168C-4CF6-B671-5C72D3DBC21B}" destId="{CD03C8C8-073F-4B80-AD50-A2E0FF602D91}" srcOrd="1" destOrd="0" parTransId="{8CE601EB-A528-4A7C-AEA7-F201E9B6B3F0}" sibTransId="{DEEEE89C-27CE-46BE-A30C-C74D90D9C009}"/>
    <dgm:cxn modelId="{8EB3D9CF-F330-4C7B-900D-F5F4DEBCACDA}" type="presOf" srcId="{C44FF0BE-4860-49AF-B0B4-79229152566F}" destId="{CAA0DDB2-949A-47DF-8B9A-D5D791868A51}" srcOrd="1" destOrd="0" presId="urn:microsoft.com/office/officeart/2005/8/layout/vProcess5"/>
    <dgm:cxn modelId="{4028D482-1C2B-4E17-A759-5C1D5BAC1131}" srcId="{AAD91AC1-168C-4CF6-B671-5C72D3DBC21B}" destId="{42D53772-EE57-467E-91D8-139A7602673F}" srcOrd="2" destOrd="0" parTransId="{07448FD4-6F36-405F-BB9D-72126CC725C1}" sibTransId="{373DE626-CFD4-4894-9B16-1688A6485B4C}"/>
    <dgm:cxn modelId="{E5B420F2-2BB1-418F-AEC6-476024F07443}" type="presParOf" srcId="{68F555E1-10E5-472E-8E92-A19509F6AB02}" destId="{65574E3A-6CE6-4488-A590-356FD456F51E}" srcOrd="0" destOrd="0" presId="urn:microsoft.com/office/officeart/2005/8/layout/vProcess5"/>
    <dgm:cxn modelId="{E12861C2-6AEE-4CA5-A58D-D0D84B69753E}" type="presParOf" srcId="{68F555E1-10E5-472E-8E92-A19509F6AB02}" destId="{24B6AB06-1BB0-401E-95E5-35F0B1CD2691}" srcOrd="1" destOrd="0" presId="urn:microsoft.com/office/officeart/2005/8/layout/vProcess5"/>
    <dgm:cxn modelId="{DCCDCA47-E09E-4788-9CE4-84956826A51B}" type="presParOf" srcId="{68F555E1-10E5-472E-8E92-A19509F6AB02}" destId="{C8EC3FF5-56A9-42BB-8EA1-BF0005FC8012}" srcOrd="2" destOrd="0" presId="urn:microsoft.com/office/officeart/2005/8/layout/vProcess5"/>
    <dgm:cxn modelId="{A478A9D0-1D8F-47D8-BAD3-0679CF52767B}" type="presParOf" srcId="{68F555E1-10E5-472E-8E92-A19509F6AB02}" destId="{298F7A26-6ABB-40E5-8B16-4FB43E71E165}" srcOrd="3" destOrd="0" presId="urn:microsoft.com/office/officeart/2005/8/layout/vProcess5"/>
    <dgm:cxn modelId="{38C3C51B-3CE6-445E-A69D-4FE70664D482}" type="presParOf" srcId="{68F555E1-10E5-472E-8E92-A19509F6AB02}" destId="{3DA0EE2F-13E5-493B-A29C-E0A6D0624299}" srcOrd="4" destOrd="0" presId="urn:microsoft.com/office/officeart/2005/8/layout/vProcess5"/>
    <dgm:cxn modelId="{3DA90AE6-FAA1-45E4-B1B6-21AB788BD5D8}" type="presParOf" srcId="{68F555E1-10E5-472E-8E92-A19509F6AB02}" destId="{BD7D29A2-769D-4E72-A9F3-28DA1CC3DB2B}" srcOrd="5" destOrd="0" presId="urn:microsoft.com/office/officeart/2005/8/layout/vProcess5"/>
    <dgm:cxn modelId="{BE7F2358-DE0A-4B55-90AF-EF43BA66BB10}" type="presParOf" srcId="{68F555E1-10E5-472E-8E92-A19509F6AB02}" destId="{7E49ED00-C7CC-47BB-A020-F37B0B74E7D5}" srcOrd="6" destOrd="0" presId="urn:microsoft.com/office/officeart/2005/8/layout/vProcess5"/>
    <dgm:cxn modelId="{2571A5CA-47EB-45A0-A3B9-F75350394F5F}" type="presParOf" srcId="{68F555E1-10E5-472E-8E92-A19509F6AB02}" destId="{56690C08-2295-4449-8A3D-D6E89F45195D}" srcOrd="7" destOrd="0" presId="urn:microsoft.com/office/officeart/2005/8/layout/vProcess5"/>
    <dgm:cxn modelId="{5D835E29-6743-4150-9512-73D648282A4E}" type="presParOf" srcId="{68F555E1-10E5-472E-8E92-A19509F6AB02}" destId="{7F859C72-D775-45E6-9C22-470B02A5ACFE}" srcOrd="8" destOrd="0" presId="urn:microsoft.com/office/officeart/2005/8/layout/vProcess5"/>
    <dgm:cxn modelId="{42838C46-93F7-4D5A-962A-AD85C1045FA8}" type="presParOf" srcId="{68F555E1-10E5-472E-8E92-A19509F6AB02}" destId="{F1CC4442-50A0-47B0-A3AF-F3EFF8602FE9}" srcOrd="9" destOrd="0" presId="urn:microsoft.com/office/officeart/2005/8/layout/vProcess5"/>
    <dgm:cxn modelId="{F7C5A189-8AE9-4FDD-B83C-34662F1856D5}" type="presParOf" srcId="{68F555E1-10E5-472E-8E92-A19509F6AB02}" destId="{FCAC1A47-CD92-43F2-8159-5CC3973397B3}" srcOrd="10" destOrd="0" presId="urn:microsoft.com/office/officeart/2005/8/layout/vProcess5"/>
    <dgm:cxn modelId="{AF12F444-3FB5-4CCD-90C3-9394F2D4C911}" type="presParOf" srcId="{68F555E1-10E5-472E-8E92-A19509F6AB02}" destId="{43988168-4C85-4F56-941A-19F7D72EB543}" srcOrd="11" destOrd="0" presId="urn:microsoft.com/office/officeart/2005/8/layout/vProcess5"/>
    <dgm:cxn modelId="{48B844EB-EEA3-4E12-AD01-B5816C9406B1}" type="presParOf" srcId="{68F555E1-10E5-472E-8E92-A19509F6AB02}" destId="{62EB6FF1-8841-42B0-A527-44E52444228A}" srcOrd="12" destOrd="0" presId="urn:microsoft.com/office/officeart/2005/8/layout/vProcess5"/>
    <dgm:cxn modelId="{78C9BEE3-4E75-43D0-9DE9-1F17C4F65AD9}" type="presParOf" srcId="{68F555E1-10E5-472E-8E92-A19509F6AB02}" destId="{CAA0DDB2-949A-47DF-8B9A-D5D791868A51}" srcOrd="13" destOrd="0" presId="urn:microsoft.com/office/officeart/2005/8/layout/vProcess5"/>
    <dgm:cxn modelId="{9E23DDD8-E678-4559-B59F-2A8D6F5D176E}" type="presParOf" srcId="{68F555E1-10E5-472E-8E92-A19509F6AB02}" destId="{92655CD2-346B-45AB-8589-090687A8506B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B6AB06-1BB0-401E-95E5-35F0B1CD2691}">
      <dsp:nvSpPr>
        <dsp:cNvPr id="0" name=""/>
        <dsp:cNvSpPr/>
      </dsp:nvSpPr>
      <dsp:spPr>
        <a:xfrm>
          <a:off x="0" y="0"/>
          <a:ext cx="5351068" cy="89538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smtClean="0"/>
            <a:t>Apparel</a:t>
          </a:r>
          <a:endParaRPr lang="en-US" sz="3200" kern="1200"/>
        </a:p>
      </dsp:txBody>
      <dsp:txXfrm>
        <a:off x="26225" y="26225"/>
        <a:ext cx="4280123" cy="842930"/>
      </dsp:txXfrm>
    </dsp:sp>
    <dsp:sp modelId="{C8EC3FF5-56A9-42BB-8EA1-BF0005FC8012}">
      <dsp:nvSpPr>
        <dsp:cNvPr id="0" name=""/>
        <dsp:cNvSpPr/>
      </dsp:nvSpPr>
      <dsp:spPr>
        <a:xfrm>
          <a:off x="399592" y="1019738"/>
          <a:ext cx="5351068" cy="89538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Footwear</a:t>
          </a:r>
          <a:endParaRPr lang="en-US" sz="3200" kern="1200" dirty="0"/>
        </a:p>
      </dsp:txBody>
      <dsp:txXfrm>
        <a:off x="425817" y="1045963"/>
        <a:ext cx="4317028" cy="842930"/>
      </dsp:txXfrm>
    </dsp:sp>
    <dsp:sp modelId="{298F7A26-6ABB-40E5-8B16-4FB43E71E165}">
      <dsp:nvSpPr>
        <dsp:cNvPr id="0" name=""/>
        <dsp:cNvSpPr/>
      </dsp:nvSpPr>
      <dsp:spPr>
        <a:xfrm>
          <a:off x="799185" y="2039477"/>
          <a:ext cx="5351068" cy="89538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smtClean="0"/>
            <a:t>Sleeping bag</a:t>
          </a:r>
          <a:endParaRPr lang="en-US" sz="3200" kern="1200"/>
        </a:p>
      </dsp:txBody>
      <dsp:txXfrm>
        <a:off x="825410" y="2065702"/>
        <a:ext cx="4317028" cy="842930"/>
      </dsp:txXfrm>
    </dsp:sp>
    <dsp:sp modelId="{3DA0EE2F-13E5-493B-A29C-E0A6D0624299}">
      <dsp:nvSpPr>
        <dsp:cNvPr id="0" name=""/>
        <dsp:cNvSpPr/>
      </dsp:nvSpPr>
      <dsp:spPr>
        <a:xfrm>
          <a:off x="1198778" y="3059216"/>
          <a:ext cx="5351068" cy="89538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smtClean="0"/>
            <a:t>Tent</a:t>
          </a:r>
          <a:endParaRPr lang="en-US" sz="3200" kern="1200"/>
        </a:p>
      </dsp:txBody>
      <dsp:txXfrm>
        <a:off x="1225003" y="3085441"/>
        <a:ext cx="4317028" cy="842930"/>
      </dsp:txXfrm>
    </dsp:sp>
    <dsp:sp modelId="{BD7D29A2-769D-4E72-A9F3-28DA1CC3DB2B}">
      <dsp:nvSpPr>
        <dsp:cNvPr id="0" name=""/>
        <dsp:cNvSpPr/>
      </dsp:nvSpPr>
      <dsp:spPr>
        <a:xfrm>
          <a:off x="1598371" y="4078955"/>
          <a:ext cx="5351068" cy="89538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Food and cookware</a:t>
          </a:r>
          <a:endParaRPr lang="en-US" sz="3200" kern="1200" dirty="0"/>
        </a:p>
      </dsp:txBody>
      <dsp:txXfrm>
        <a:off x="1624596" y="4105180"/>
        <a:ext cx="4317028" cy="842930"/>
      </dsp:txXfrm>
    </dsp:sp>
    <dsp:sp modelId="{7E49ED00-C7CC-47BB-A020-F37B0B74E7D5}">
      <dsp:nvSpPr>
        <dsp:cNvPr id="0" name=""/>
        <dsp:cNvSpPr/>
      </dsp:nvSpPr>
      <dsp:spPr>
        <a:xfrm>
          <a:off x="4769071" y="654125"/>
          <a:ext cx="581997" cy="581997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/>
        </a:p>
      </dsp:txBody>
      <dsp:txXfrm>
        <a:off x="4900020" y="654125"/>
        <a:ext cx="320099" cy="437953"/>
      </dsp:txXfrm>
    </dsp:sp>
    <dsp:sp modelId="{56690C08-2295-4449-8A3D-D6E89F45195D}">
      <dsp:nvSpPr>
        <dsp:cNvPr id="0" name=""/>
        <dsp:cNvSpPr/>
      </dsp:nvSpPr>
      <dsp:spPr>
        <a:xfrm>
          <a:off x="5168664" y="1673864"/>
          <a:ext cx="581997" cy="581997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/>
        </a:p>
      </dsp:txBody>
      <dsp:txXfrm>
        <a:off x="5299613" y="1673864"/>
        <a:ext cx="320099" cy="437953"/>
      </dsp:txXfrm>
    </dsp:sp>
    <dsp:sp modelId="{7F859C72-D775-45E6-9C22-470B02A5ACFE}">
      <dsp:nvSpPr>
        <dsp:cNvPr id="0" name=""/>
        <dsp:cNvSpPr/>
      </dsp:nvSpPr>
      <dsp:spPr>
        <a:xfrm>
          <a:off x="5568257" y="2678679"/>
          <a:ext cx="581997" cy="581997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/>
        </a:p>
      </dsp:txBody>
      <dsp:txXfrm>
        <a:off x="5699206" y="2678679"/>
        <a:ext cx="320099" cy="437953"/>
      </dsp:txXfrm>
    </dsp:sp>
    <dsp:sp modelId="{F1CC4442-50A0-47B0-A3AF-F3EFF8602FE9}">
      <dsp:nvSpPr>
        <dsp:cNvPr id="0" name=""/>
        <dsp:cNvSpPr/>
      </dsp:nvSpPr>
      <dsp:spPr>
        <a:xfrm>
          <a:off x="5967849" y="3708367"/>
          <a:ext cx="581997" cy="581997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/>
        </a:p>
      </dsp:txBody>
      <dsp:txXfrm>
        <a:off x="6098798" y="3708367"/>
        <a:ext cx="320099" cy="4379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103915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>
        <p15:prstTrans prst="wind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12/8/2015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64789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>
        <p15:prstTrans prst="wind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08595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>
        <p15:prstTrans prst="wind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383875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>
        <p15:prstTrans prst="wind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16595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>
        <p15:prstTrans prst="wind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795358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>
        <p15:prstTrans prst="wind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5661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>
        <p15:prstTrans prst="wind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05167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>
        <p15:prstTrans prst="wind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45937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>
        <p15:prstTrans prst="wind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75977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>
        <p15:prstTrans prst="wind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8008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>
        <p15:prstTrans prst="wind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29654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>
        <p15:prstTrans prst="wind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12/8/2015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9027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>
        <p15:prstTrans prst="wind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12/8/2015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92724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>
        <p15:prstTrans prst="wind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12/8/2015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2279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>
        <p15:prstTrans prst="wind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06703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>
        <p15:prstTrans prst="wind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10683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>
        <p15:prstTrans prst="wind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603209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  <p:sldLayoutId id="2147483740" r:id="rId17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>
        <p15:prstTrans prst="wind"/>
      </p:transition>
    </mc:Choice>
    <mc:Fallback>
      <p:transition spd="slow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comments" Target="../comments/commen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comments" Target="../comments/comment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3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4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anchor="t">
            <a:normAutofit/>
          </a:bodyPr>
          <a:lstStyle/>
          <a:p>
            <a:r>
              <a:rPr lang="en-US" sz="6600" dirty="0" smtClean="0">
                <a:blipFill>
                  <a:blip r:embed="rId2"/>
                  <a:tile tx="0" ty="0" sx="100000" sy="100000" flip="none" algn="tl"/>
                </a:blipFill>
                <a:latin typeface="Gill Sans Ultra Bold" panose="020B0A02020104020203" pitchFamily="34" charset="0"/>
              </a:rPr>
              <a:t>Backpacking basics</a:t>
            </a:r>
            <a:endParaRPr lang="en-US" sz="6600" dirty="0">
              <a:blipFill>
                <a:blip r:embed="rId2"/>
                <a:tile tx="0" ty="0" sx="100000" sy="100000" flip="none" algn="tl"/>
              </a:blipFill>
              <a:latin typeface="Gill Sans Ultra Bold" panose="020B0A02020104020203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Gear</a:t>
            </a:r>
          </a:p>
          <a:p>
            <a:r>
              <a:rPr lang="en-US" sz="3600" b="1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Survival</a:t>
            </a:r>
          </a:p>
          <a:p>
            <a:r>
              <a:rPr lang="en-US" sz="3600" b="1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Trips</a:t>
            </a:r>
            <a:endParaRPr lang="en-US" sz="3600" b="1" dirty="0">
              <a:solidFill>
                <a:srgbClr val="92D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5440" y="2209800"/>
            <a:ext cx="6149340" cy="4099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1267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solidFill>
                  <a:schemeClr val="bg1"/>
                </a:solidFill>
                <a:latin typeface="Gill Sans Ultra Bold" panose="020B0A02020104020203" pitchFamily="34" charset="0"/>
                <a:cs typeface="Arial" panose="020B0604020202020204" pitchFamily="34" charset="0"/>
              </a:rPr>
              <a:t>GEAR</a:t>
            </a:r>
            <a:endParaRPr lang="en-US" sz="5400" dirty="0">
              <a:solidFill>
                <a:schemeClr val="bg1"/>
              </a:solidFill>
              <a:latin typeface="Gill Sans Ultra Bold" panose="020B0A02020104020203" pitchFamily="34" charset="0"/>
              <a:cs typeface="Arial" panose="020B0604020202020204" pitchFamily="34" charset="0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227949" y="2926080"/>
            <a:ext cx="2041503" cy="3663188"/>
          </a:xfrm>
        </p:spPr>
      </p:pic>
      <p:graphicFrame>
        <p:nvGraphicFramePr>
          <p:cNvPr id="3" name="Content Placeholder 2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166756751"/>
              </p:ext>
            </p:extLst>
          </p:nvPr>
        </p:nvGraphicFramePr>
        <p:xfrm>
          <a:off x="4467012" y="868681"/>
          <a:ext cx="6949440" cy="4974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080562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solidFill>
                  <a:schemeClr val="bg1"/>
                </a:solidFill>
                <a:latin typeface="Gill Sans Ultra Bold" panose="020B0A02020104020203" pitchFamily="34" charset="0"/>
              </a:rPr>
              <a:t>Survival</a:t>
            </a:r>
            <a:endParaRPr lang="en-US" sz="5400" dirty="0">
              <a:solidFill>
                <a:schemeClr val="bg1"/>
              </a:solidFill>
              <a:latin typeface="Gill Sans Ultra Bold" panose="020B0A02020104020203" pitchFamily="34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3797" y="685801"/>
            <a:ext cx="5705856" cy="3776538"/>
          </a:xfrm>
          <a:prstGeom prst="ellipse">
            <a:avLst/>
          </a:prstGeom>
          <a:ln w="190500" cap="rnd">
            <a:solidFill>
              <a:srgbClr val="C0000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57521" y="685801"/>
            <a:ext cx="4934479" cy="3615266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Tools</a:t>
            </a:r>
          </a:p>
          <a:p>
            <a:r>
              <a:rPr lang="en-US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First-aid kit</a:t>
            </a:r>
          </a:p>
          <a:p>
            <a:r>
              <a:rPr lang="en-US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Flashlight</a:t>
            </a:r>
          </a:p>
          <a:p>
            <a:r>
              <a:rPr lang="en-US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Rope</a:t>
            </a:r>
          </a:p>
          <a:p>
            <a:r>
              <a:rPr lang="en-US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Compass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782598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>
        <p15:prstTrans prst="wind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>
          <a:xfrm>
            <a:off x="7085012" y="685800"/>
            <a:ext cx="4497388" cy="1371600"/>
          </a:xfrm>
        </p:spPr>
        <p:txBody>
          <a:bodyPr>
            <a:noAutofit/>
          </a:bodyPr>
          <a:lstStyle/>
          <a:p>
            <a:r>
              <a:rPr lang="en-US" sz="5400" dirty="0" smtClean="0">
                <a:solidFill>
                  <a:schemeClr val="bg1"/>
                </a:solidFill>
                <a:latin typeface="Gill Sans Ultra Bold" panose="020B0A02020104020203" pitchFamily="34" charset="0"/>
              </a:rPr>
              <a:t>Popular trails</a:t>
            </a:r>
            <a:endParaRPr lang="en-US" sz="5400" dirty="0">
              <a:solidFill>
                <a:schemeClr val="bg1"/>
              </a:solidFill>
              <a:latin typeface="Gill Sans Ultra Bold" panose="020B0A02020104020203" pitchFamily="34" charset="0"/>
            </a:endParaRPr>
          </a:p>
        </p:txBody>
      </p:sp>
      <p:pic>
        <p:nvPicPr>
          <p:cNvPr id="22" name="Content Placeholder 2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3439" y="685800"/>
            <a:ext cx="5561013" cy="3707342"/>
          </a:xfrm>
        </p:spPr>
      </p:pic>
      <p:sp>
        <p:nvSpPr>
          <p:cNvPr id="21" name="Text Placeholder 20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1051561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National Park Destinations</a:t>
            </a:r>
            <a:endParaRPr lang="en-US" sz="24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064225" y="5181599"/>
            <a:ext cx="3139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Search for a National Park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ight Arrow 1"/>
          <p:cNvSpPr/>
          <p:nvPr/>
        </p:nvSpPr>
        <p:spPr>
          <a:xfrm>
            <a:off x="1920240" y="4743657"/>
            <a:ext cx="3672840" cy="1706880"/>
          </a:xfrm>
          <a:prstGeom prst="rightArrow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72166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>
        <p15:prstTrans prst="wind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537D0B"/>
      </a:dk2>
      <a:lt2>
        <a:srgbClr val="A9E257"/>
      </a:lt2>
      <a:accent1>
        <a:srgbClr val="38540A"/>
      </a:accent1>
      <a:accent2>
        <a:srgbClr val="31A274"/>
      </a:accent2>
      <a:accent3>
        <a:srgbClr val="236073"/>
      </a:accent3>
      <a:accent4>
        <a:srgbClr val="6C4D90"/>
      </a:accent4>
      <a:accent5>
        <a:srgbClr val="983C27"/>
      </a:accent5>
      <a:accent6>
        <a:srgbClr val="CD811F"/>
      </a:accent6>
      <a:hlink>
        <a:srgbClr val="293F06"/>
      </a:hlink>
      <a:folHlink>
        <a:srgbClr val="68883A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9759155-7935-4C61-A06C-C04380D1B16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89</TotalTime>
  <Words>31</Words>
  <Application>Microsoft Office PowerPoint</Application>
  <PresentationFormat>Widescreen</PresentationFormat>
  <Paragraphs>19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Century Gothic</vt:lpstr>
      <vt:lpstr>Gill Sans Ultra Bold</vt:lpstr>
      <vt:lpstr>Wingdings 3</vt:lpstr>
      <vt:lpstr>Slice</vt:lpstr>
      <vt:lpstr>Backpacking basics</vt:lpstr>
      <vt:lpstr>GEAR</vt:lpstr>
      <vt:lpstr>Survival</vt:lpstr>
      <vt:lpstr>Popular trails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Backpacking basics</dc:title>
  <dc:creator>Student Name</dc:creator>
  <cp:lastModifiedBy>Student Name</cp:lastModifiedBy>
  <cp:revision>17</cp:revision>
  <dcterms:created xsi:type="dcterms:W3CDTF">2015-12-08T22:45:09Z</dcterms:created>
  <dcterms:modified xsi:type="dcterms:W3CDTF">2015-12-09T00:19:46Z</dcterms:modified>
</cp:coreProperties>
</file>