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2C5E4-06D3-48D9-A3B8-A2215B002D9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33A77-AAF1-4180-8015-8C4FB6207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http://www.mealsmatter.or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e\AppData\Local\Microsoft\Windows\Temporary Internet Files\Content.IE5\B0MZALPH\MCj02319230000[1].wm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533400" y="609600"/>
            <a:ext cx="2970797" cy="27862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D:\Profiles\crc006\Local Settings\Temporary Internet Files\Content.IE5\Q3MH8B8L\MPj04020830000[1].jpg"/>
          <p:cNvPicPr>
            <a:picLocks noChangeAspect="1" noChangeArrowheads="1"/>
          </p:cNvPicPr>
          <p:nvPr/>
        </p:nvPicPr>
        <p:blipFill>
          <a:blip r:embed="rId4" cstate="print">
            <a:lum contrast="-30000"/>
          </a:blip>
          <a:srcRect/>
          <a:stretch>
            <a:fillRect/>
          </a:stretch>
        </p:blipFill>
        <p:spPr bwMode="auto">
          <a:xfrm>
            <a:off x="4648200" y="685800"/>
            <a:ext cx="3901440" cy="25999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2" descr="D:\Profiles\crc006\Local Settings\Temporary Internet Files\Content.IE5\GPEBCF6T\MPj04032810000[1].jpg"/>
          <p:cNvPicPr>
            <a:picLocks noChangeAspect="1" noChangeArrowheads="1"/>
          </p:cNvPicPr>
          <p:nvPr/>
        </p:nvPicPr>
        <p:blipFill>
          <a:blip r:embed="rId5" cstate="print">
            <a:lum contrast="-30000"/>
          </a:blip>
          <a:srcRect/>
          <a:stretch>
            <a:fillRect/>
          </a:stretch>
        </p:blipFill>
        <p:spPr bwMode="auto">
          <a:xfrm>
            <a:off x="4876800" y="3810000"/>
            <a:ext cx="3901440" cy="25999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lum bright="-20000"/>
          </a:blip>
          <a:srcRect/>
          <a:stretch>
            <a:fillRect/>
          </a:stretch>
        </p:blipFill>
        <p:spPr bwMode="auto">
          <a:xfrm>
            <a:off x="457200" y="3657600"/>
            <a:ext cx="3878580" cy="2895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Jeffco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jdavis</dc:creator>
  <cp:lastModifiedBy>jdavis</cp:lastModifiedBy>
  <cp:revision>2</cp:revision>
  <dcterms:created xsi:type="dcterms:W3CDTF">2008-09-24T19:57:10Z</dcterms:created>
  <dcterms:modified xsi:type="dcterms:W3CDTF">2008-09-24T20:06:58Z</dcterms:modified>
</cp:coreProperties>
</file>