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BEBE-6E21-4563-8CF6-E1D849FC1DE9}" type="datetimeFigureOut">
              <a:rPr lang="en-US" smtClean="0"/>
              <a:t>9/17/2008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9452-7444-4881-AF64-497F5EC551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 Sebok\Local Settings\Temporary Internet Files\Content.IE5\J6CJR90T\MCj025090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66117"/>
            <a:ext cx="3486716" cy="3210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 Sebok\Local Settings\Temporary Internet Files\Content.IE5\ULDABITG\MPj04055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050719" cy="455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ATM.jpg"/>
          <p:cNvPicPr>
            <a:picLocks noChangeAspect="1"/>
          </p:cNvPicPr>
          <p:nvPr/>
        </p:nvPicPr>
        <p:blipFill>
          <a:blip r:embed="rId2"/>
          <a:srcRect t="3198" b="3198"/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files\crc006\Local Settings\Temporary Internet Files\Content.IE5\0FGUUO1A\MPj0409011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825976"/>
            <a:ext cx="4038600" cy="407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Profiles\crc006\Local Settings\Temporary Internet Files\Content.IE5\Q3MH8B8L\MPj04093500000[1]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rofiles\crc006\Local Settings\Temporary Internet Files\Content.IE5\Q3MH8B8L\MPj0402672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45" y="1600200"/>
            <a:ext cx="353590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132068"/>
            <a:ext cx="5111750" cy="41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Jeffco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jdavis</dc:creator>
  <cp:lastModifiedBy>jdavis</cp:lastModifiedBy>
  <cp:revision>1</cp:revision>
  <dcterms:created xsi:type="dcterms:W3CDTF">2008-09-17T19:57:29Z</dcterms:created>
  <dcterms:modified xsi:type="dcterms:W3CDTF">2008-09-17T20:05:32Z</dcterms:modified>
</cp:coreProperties>
</file>